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212DF-55A8-4567-BAA8-79051FC753EB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7E56F-DA9D-441A-B323-972E76C523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01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7E56F-DA9D-441A-B323-972E76C523F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731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46590EE-84F5-426E-91DE-E2CA19BA712A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714F-B7B5-451C-8DC5-E1EA8A761644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552A642-951D-4250-B882-4893C14E7F47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87E460E-FA9A-4CA4-B3A6-2C0F758AD98E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346D1A7-EA8A-44EE-A0BE-87634427091F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DFF60-4197-404A-BE31-CE45A7557A0F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8E05-6231-469B-A78C-1634D94C18EF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B72E-1EBF-468C-B1D0-369F00D3A236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1A12B6C-7B94-45D7-9CBE-61F748670811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04A7-DDAF-4D41-A206-75995B384E7F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B837248-D937-4598-BCFE-5C20391F2E7F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3A70-7975-458E-86FC-C082BDEB7AA3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4C2B2-E67E-484B-ADA3-F884DDA57206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2C76-0CDB-47DF-8A0C-B43EB1424B15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2F64-9B9D-4C91-B849-641325A606C7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B360-1EBD-4308-84B9-DCAC1FAC27A3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BE3E6-CFA3-4B52-877F-288EAB1AC81B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C3816-F50D-42E5-8BFA-BFA48E293150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Sabine TAVOSO CPC EPS Dammartin en Goële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74059" y="2205318"/>
            <a:ext cx="10865224" cy="1127348"/>
          </a:xfrm>
        </p:spPr>
        <p:txBody>
          <a:bodyPr>
            <a:noAutofit/>
          </a:bodyPr>
          <a:lstStyle/>
          <a:p>
            <a:r>
              <a:rPr lang="fr-FR" dirty="0" smtClean="0"/>
              <a:t>MISE EN DANSE D’UN CHANT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3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 LA 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2476948"/>
            <a:ext cx="10820400" cy="3493546"/>
          </a:xfrm>
        </p:spPr>
        <p:txBody>
          <a:bodyPr>
            <a:noAutofit/>
          </a:bodyPr>
          <a:lstStyle/>
          <a:p>
            <a:r>
              <a:rPr lang="fr-FR" sz="3600" dirty="0" smtClean="0"/>
              <a:t>Participation</a:t>
            </a:r>
          </a:p>
          <a:p>
            <a:r>
              <a:rPr lang="fr-FR" sz="3600" dirty="0" smtClean="0"/>
              <a:t>Passer de l’apprentissage </a:t>
            </a:r>
            <a:r>
              <a:rPr lang="fr-FR" sz="3600" dirty="0"/>
              <a:t>d’un chant à une mise en œuvre en </a:t>
            </a:r>
            <a:r>
              <a:rPr lang="fr-FR" sz="3600" dirty="0" smtClean="0"/>
              <a:t>EPS</a:t>
            </a:r>
          </a:p>
          <a:p>
            <a:r>
              <a:rPr lang="fr-FR" sz="3600" dirty="0" smtClean="0"/>
              <a:t>Mettre en œuvre une démarche d’apprentissage spécifique pour mettre en corps un texte chanté</a:t>
            </a:r>
            <a:endParaRPr lang="fr-FR" sz="3600" dirty="0"/>
          </a:p>
          <a:p>
            <a:endParaRPr lang="fr-FR" sz="3600" dirty="0" smtClean="0"/>
          </a:p>
          <a:p>
            <a:endParaRPr lang="fr-FR" sz="3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9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14917" y="195115"/>
            <a:ext cx="8610600" cy="1293028"/>
          </a:xfrm>
        </p:spPr>
        <p:txBody>
          <a:bodyPr/>
          <a:lstStyle/>
          <a:p>
            <a:r>
              <a:rPr lang="fr-FR" dirty="0" smtClean="0"/>
              <a:t>DEMARCHE D’APPRENTISSAGE</a:t>
            </a:r>
            <a:endParaRPr lang="fr-FR" dirty="0"/>
          </a:p>
        </p:txBody>
      </p:sp>
      <p:sp>
        <p:nvSpPr>
          <p:cNvPr id="4" name="Explosion 2 3"/>
          <p:cNvSpPr/>
          <p:nvPr/>
        </p:nvSpPr>
        <p:spPr>
          <a:xfrm rot="618291">
            <a:off x="159557" y="387265"/>
            <a:ext cx="3344526" cy="208547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xplosion 2 6"/>
          <p:cNvSpPr/>
          <p:nvPr/>
        </p:nvSpPr>
        <p:spPr>
          <a:xfrm rot="618291">
            <a:off x="3181810" y="1388289"/>
            <a:ext cx="3344526" cy="208547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xplosion 2 7"/>
          <p:cNvSpPr/>
          <p:nvPr/>
        </p:nvSpPr>
        <p:spPr>
          <a:xfrm rot="618291">
            <a:off x="6911582" y="1357127"/>
            <a:ext cx="3344526" cy="208547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15129" y="1074802"/>
            <a:ext cx="2312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- MISE EN DISPONIBILITE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483928" y="2030655"/>
            <a:ext cx="2312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2</a:t>
            </a:r>
            <a:r>
              <a:rPr lang="fr-FR" dirty="0" smtClean="0"/>
              <a:t>- PHASE D’EXPLOITATION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293852" y="2026615"/>
            <a:ext cx="2312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3</a:t>
            </a:r>
            <a:r>
              <a:rPr lang="fr-FR" dirty="0" smtClean="0"/>
              <a:t>- PHASE DE STRUCTURATION</a:t>
            </a:r>
            <a:endParaRPr lang="fr-FR" dirty="0"/>
          </a:p>
        </p:txBody>
      </p:sp>
      <p:grpSp>
        <p:nvGrpSpPr>
          <p:cNvPr id="18" name="Groupe 17"/>
          <p:cNvGrpSpPr/>
          <p:nvPr/>
        </p:nvGrpSpPr>
        <p:grpSpPr>
          <a:xfrm>
            <a:off x="5447954" y="4659786"/>
            <a:ext cx="3344526" cy="2083703"/>
            <a:chOff x="8264691" y="4587843"/>
            <a:chExt cx="3344526" cy="2083703"/>
          </a:xfrm>
        </p:grpSpPr>
        <p:sp>
          <p:nvSpPr>
            <p:cNvPr id="13" name="Explosion 2 12"/>
            <p:cNvSpPr/>
            <p:nvPr/>
          </p:nvSpPr>
          <p:spPr>
            <a:xfrm rot="618291">
              <a:off x="8264691" y="4587843"/>
              <a:ext cx="3344526" cy="2083703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8716969" y="5306528"/>
              <a:ext cx="23128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rgbClr val="FF0000"/>
                  </a:solidFill>
                </a:rPr>
                <a:t>4</a:t>
              </a:r>
              <a:r>
                <a:rPr lang="fr-FR" dirty="0" smtClean="0"/>
                <a:t>- PRESENTATION</a:t>
              </a:r>
            </a:p>
            <a:p>
              <a:pPr algn="ctr"/>
              <a:r>
                <a:rPr lang="fr-FR" dirty="0" smtClean="0"/>
                <a:t>COMMUNICATION</a:t>
              </a:r>
              <a:endParaRPr lang="fr-FR" dirty="0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3472546" y="3219498"/>
            <a:ext cx="20474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Mobiliser </a:t>
            </a:r>
          </a:p>
          <a:p>
            <a:r>
              <a:rPr lang="fr-FR" dirty="0"/>
              <a:t>Foisonner </a:t>
            </a:r>
          </a:p>
          <a:p>
            <a:r>
              <a:rPr lang="fr-FR" dirty="0"/>
              <a:t>Improviser </a:t>
            </a:r>
          </a:p>
          <a:p>
            <a:r>
              <a:rPr lang="fr-FR" dirty="0"/>
              <a:t>Diversifier </a:t>
            </a:r>
          </a:p>
          <a:p>
            <a:r>
              <a:rPr lang="fr-FR" dirty="0"/>
              <a:t>Imiter </a:t>
            </a:r>
          </a:p>
          <a:p>
            <a:r>
              <a:rPr lang="fr-FR" dirty="0"/>
              <a:t>Répertorier 	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0224246" y="1258992"/>
            <a:ext cx="19728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Identifier </a:t>
            </a:r>
          </a:p>
          <a:p>
            <a:r>
              <a:rPr lang="fr-FR" dirty="0"/>
              <a:t>Différencier </a:t>
            </a:r>
          </a:p>
          <a:p>
            <a:r>
              <a:rPr lang="fr-FR" dirty="0"/>
              <a:t>Modifier </a:t>
            </a:r>
          </a:p>
          <a:p>
            <a:r>
              <a:rPr lang="fr-FR" dirty="0"/>
              <a:t>Affiner/nuancer </a:t>
            </a:r>
          </a:p>
          <a:p>
            <a:r>
              <a:rPr lang="fr-FR" dirty="0"/>
              <a:t>Trier </a:t>
            </a:r>
            <a:endParaRPr lang="fr-FR" dirty="0" smtClean="0"/>
          </a:p>
          <a:p>
            <a:r>
              <a:rPr lang="fr-FR" dirty="0"/>
              <a:t>Choisir </a:t>
            </a:r>
          </a:p>
          <a:p>
            <a:r>
              <a:rPr lang="fr-FR" dirty="0"/>
              <a:t>Organiser </a:t>
            </a:r>
          </a:p>
          <a:p>
            <a:r>
              <a:rPr lang="fr-FR" dirty="0"/>
              <a:t>Construire </a:t>
            </a:r>
          </a:p>
          <a:p>
            <a:r>
              <a:rPr lang="fr-FR" dirty="0"/>
              <a:t>Complexifier </a:t>
            </a:r>
          </a:p>
          <a:p>
            <a:r>
              <a:rPr lang="fr-FR" dirty="0"/>
              <a:t>Mémoriser 	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824802" y="4765219"/>
            <a:ext cx="31817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Faire le chorégraphe </a:t>
            </a:r>
            <a:r>
              <a:rPr lang="fr-FR" dirty="0" smtClean="0"/>
              <a:t>Agencer/Combiner </a:t>
            </a:r>
            <a:endParaRPr lang="fr-FR" dirty="0"/>
          </a:p>
          <a:p>
            <a:r>
              <a:rPr lang="fr-FR" dirty="0"/>
              <a:t>Composer 	</a:t>
            </a:r>
            <a:endParaRPr lang="fr-FR" dirty="0" smtClean="0"/>
          </a:p>
          <a:p>
            <a:r>
              <a:rPr lang="fr-FR" dirty="0"/>
              <a:t>Répéter </a:t>
            </a:r>
          </a:p>
          <a:p>
            <a:r>
              <a:rPr lang="fr-FR" dirty="0"/>
              <a:t>Ajuster 	</a:t>
            </a:r>
          </a:p>
          <a:p>
            <a:r>
              <a:rPr lang="fr-FR" dirty="0"/>
              <a:t>Négocier </a:t>
            </a:r>
          </a:p>
          <a:p>
            <a:r>
              <a:rPr lang="fr-FR" dirty="0"/>
              <a:t>Réaliser seul ou à </a:t>
            </a:r>
            <a:r>
              <a:rPr lang="fr-FR" dirty="0" smtClean="0"/>
              <a:t>plusieurs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77599" y="2342335"/>
            <a:ext cx="27446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Activités ritualisées</a:t>
            </a:r>
          </a:p>
          <a:p>
            <a:r>
              <a:rPr lang="fr-FR" dirty="0" smtClean="0"/>
              <a:t>- Corporelle</a:t>
            </a:r>
          </a:p>
          <a:p>
            <a:r>
              <a:rPr lang="fr-FR" smtClean="0"/>
              <a:t>- Socialisation</a:t>
            </a:r>
            <a:endParaRPr lang="fr-FR" dirty="0" smtClean="0"/>
          </a:p>
          <a:p>
            <a:r>
              <a:rPr lang="fr-FR" dirty="0" smtClean="0"/>
              <a:t>- Ecoute</a:t>
            </a:r>
          </a:p>
          <a:p>
            <a:r>
              <a:rPr lang="fr-FR" dirty="0" smtClean="0"/>
              <a:t>- Entrée dans</a:t>
            </a:r>
          </a:p>
          <a:p>
            <a:r>
              <a:rPr lang="fr-FR" dirty="0"/>
              <a:t> </a:t>
            </a:r>
            <a:r>
              <a:rPr lang="fr-FR" dirty="0" smtClean="0"/>
              <a:t>  l’apprentissage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1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/>
      <p:bldP spid="11" grpId="0"/>
      <p:bldP spid="12" grpId="0"/>
      <p:bldP spid="15" grpId="0"/>
      <p:bldP spid="16" grpId="0"/>
      <p:bldP spid="1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64549" y="411802"/>
            <a:ext cx="8610600" cy="1293028"/>
          </a:xfrm>
        </p:spPr>
        <p:txBody>
          <a:bodyPr/>
          <a:lstStyle/>
          <a:p>
            <a:r>
              <a:rPr lang="fr-FR" dirty="0" smtClean="0"/>
              <a:t>LES fondamentaux DE LA DANSE 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1389624" y="1839687"/>
            <a:ext cx="9668816" cy="4578798"/>
            <a:chOff x="567497" y="308910"/>
            <a:chExt cx="11704097" cy="6459933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4049" y="308910"/>
              <a:ext cx="2270643" cy="2255145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68989" y="1960990"/>
              <a:ext cx="2502605" cy="2255717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97987" y="4513127"/>
              <a:ext cx="2274005" cy="2255716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33372" y="4513127"/>
              <a:ext cx="2274005" cy="2255716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7497" y="2579054"/>
              <a:ext cx="2274004" cy="2255717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7479648" y="1060682"/>
              <a:ext cx="1331462" cy="5644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corps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988477" y="2728334"/>
              <a:ext cx="2239573" cy="5644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 Relations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806557" y="5265386"/>
              <a:ext cx="1456865" cy="5644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Espace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56421" y="5271063"/>
              <a:ext cx="1594440" cy="5644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Temps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75736" y="3419991"/>
              <a:ext cx="2065766" cy="5644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  Energies</a:t>
              </a:r>
            </a:p>
          </p:txBody>
        </p:sp>
        <p:sp>
          <p:nvSpPr>
            <p:cNvPr id="16" name="Flèche droite 15"/>
            <p:cNvSpPr/>
            <p:nvPr/>
          </p:nvSpPr>
          <p:spPr>
            <a:xfrm rot="21052301">
              <a:off x="5645565" y="788794"/>
              <a:ext cx="823442" cy="807264"/>
            </a:xfrm>
            <a:prstGeom prst="rightArrow">
              <a:avLst/>
            </a:prstGeom>
            <a:solidFill>
              <a:srgbClr val="00B0F0"/>
            </a:solidFill>
            <a:ln w="15875" cap="rnd" cmpd="sng" algn="ctr">
              <a:solidFill>
                <a:srgbClr val="A5301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Flèche droite 16"/>
            <p:cNvSpPr/>
            <p:nvPr/>
          </p:nvSpPr>
          <p:spPr>
            <a:xfrm rot="1475635">
              <a:off x="9409510" y="995293"/>
              <a:ext cx="823442" cy="807263"/>
            </a:xfrm>
            <a:prstGeom prst="rightArrow">
              <a:avLst/>
            </a:prstGeom>
            <a:solidFill>
              <a:srgbClr val="00B0F0"/>
            </a:solidFill>
            <a:ln w="15875" cap="rnd" cmpd="sng" algn="ctr">
              <a:solidFill>
                <a:srgbClr val="A5301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lèche droite 17"/>
            <p:cNvSpPr/>
            <p:nvPr/>
          </p:nvSpPr>
          <p:spPr>
            <a:xfrm rot="8137293">
              <a:off x="9744208" y="4498860"/>
              <a:ext cx="823442" cy="807263"/>
            </a:xfrm>
            <a:prstGeom prst="rightArrow">
              <a:avLst/>
            </a:prstGeom>
            <a:solidFill>
              <a:srgbClr val="00B0F0"/>
            </a:solidFill>
            <a:ln w="15875" cap="rnd" cmpd="sng" algn="ctr">
              <a:solidFill>
                <a:srgbClr val="A5301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lèche droite 18"/>
            <p:cNvSpPr/>
            <p:nvPr/>
          </p:nvSpPr>
          <p:spPr>
            <a:xfrm rot="10573472">
              <a:off x="6068696" y="5578353"/>
              <a:ext cx="823442" cy="807264"/>
            </a:xfrm>
            <a:prstGeom prst="rightArrow">
              <a:avLst/>
            </a:prstGeom>
            <a:solidFill>
              <a:srgbClr val="00B0F0"/>
            </a:solidFill>
            <a:ln w="15875" cap="rnd" cmpd="sng" algn="ctr">
              <a:solidFill>
                <a:srgbClr val="A5301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lèche droite 19"/>
            <p:cNvSpPr/>
            <p:nvPr/>
          </p:nvSpPr>
          <p:spPr>
            <a:xfrm rot="13703591">
              <a:off x="2328362" y="5042013"/>
              <a:ext cx="823441" cy="807264"/>
            </a:xfrm>
            <a:prstGeom prst="rightArrow">
              <a:avLst/>
            </a:prstGeom>
            <a:solidFill>
              <a:srgbClr val="00B0F0"/>
            </a:solidFill>
            <a:ln w="15875" cap="rnd" cmpd="sng" algn="ctr">
              <a:solidFill>
                <a:srgbClr val="A5301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4305607" y="2985770"/>
              <a:ext cx="3902196" cy="998711"/>
            </a:xfrm>
            <a:prstGeom prst="rect">
              <a:avLst/>
            </a:prstGeom>
            <a:solidFill>
              <a:srgbClr val="84A3FD">
                <a:lumMod val="40000"/>
                <a:lumOff val="60000"/>
              </a:srgbClr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LES </a:t>
              </a:r>
              <a:r>
                <a:rPr lang="fr-FR" sz="2000" b="1" kern="0" dirty="0" smtClean="0">
                  <a:solidFill>
                    <a:srgbClr val="002060"/>
                  </a:solidFill>
                </a:rPr>
                <a:t>FONDAMENTAUX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DE LA DANSE</a:t>
              </a:r>
            </a:p>
          </p:txBody>
        </p:sp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81667" y="413984"/>
              <a:ext cx="2274005" cy="2255716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3143326" y="832296"/>
              <a:ext cx="2065766" cy="1432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Le monde sonore et scénique</a:t>
              </a:r>
            </a:p>
          </p:txBody>
        </p:sp>
        <p:sp>
          <p:nvSpPr>
            <p:cNvPr id="24" name="Flèche droite 23"/>
            <p:cNvSpPr/>
            <p:nvPr/>
          </p:nvSpPr>
          <p:spPr>
            <a:xfrm rot="19186693">
              <a:off x="1981387" y="1557359"/>
              <a:ext cx="823442" cy="807263"/>
            </a:xfrm>
            <a:prstGeom prst="rightArrow">
              <a:avLst/>
            </a:prstGeom>
            <a:solidFill>
              <a:srgbClr val="00B0F0"/>
            </a:solidFill>
            <a:ln w="15875" cap="rnd" cmpd="sng" algn="ctr">
              <a:solidFill>
                <a:srgbClr val="A5301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Sabine TAVOSO CPC EPS Dammartin en Goële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înée de condensatio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120</TotalTime>
  <Words>138</Words>
  <Application>Microsoft Office PowerPoint</Application>
  <PresentationFormat>Grand écran</PresentationFormat>
  <Paragraphs>53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Traînée de condensation</vt:lpstr>
      <vt:lpstr>MISE EN DANSE D’UN CHANT</vt:lpstr>
      <vt:lpstr>OBJECTIFS DE LA FORMATION</vt:lpstr>
      <vt:lpstr>DEMARCHE D’APPRENTISSAGE</vt:lpstr>
      <vt:lpstr>LES fondamentaux DE LA DANSE </vt:lpstr>
    </vt:vector>
  </TitlesOfParts>
  <Company>DSDEN77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DANSE D’UN CHANT</dc:title>
  <dc:creator>Utilisateur</dc:creator>
  <cp:lastModifiedBy>Utilisateur</cp:lastModifiedBy>
  <cp:revision>12</cp:revision>
  <dcterms:created xsi:type="dcterms:W3CDTF">2018-02-05T14:24:36Z</dcterms:created>
  <dcterms:modified xsi:type="dcterms:W3CDTF">2019-04-09T09:52:50Z</dcterms:modified>
</cp:coreProperties>
</file>