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0" r:id="rId2"/>
    <p:sldId id="271" r:id="rId3"/>
    <p:sldId id="279" r:id="rId4"/>
    <p:sldId id="310" r:id="rId5"/>
    <p:sldId id="281" r:id="rId6"/>
    <p:sldId id="293" r:id="rId7"/>
    <p:sldId id="274" r:id="rId8"/>
    <p:sldId id="276" r:id="rId9"/>
    <p:sldId id="286" r:id="rId10"/>
    <p:sldId id="311" r:id="rId11"/>
    <p:sldId id="294" r:id="rId12"/>
    <p:sldId id="289" r:id="rId13"/>
    <p:sldId id="299" r:id="rId14"/>
    <p:sldId id="283" r:id="rId15"/>
    <p:sldId id="284" r:id="rId16"/>
    <p:sldId id="285" r:id="rId17"/>
    <p:sldId id="282" r:id="rId18"/>
    <p:sldId id="292" r:id="rId19"/>
    <p:sldId id="287" r:id="rId20"/>
    <p:sldId id="298" r:id="rId21"/>
    <p:sldId id="295" r:id="rId22"/>
    <p:sldId id="290" r:id="rId23"/>
    <p:sldId id="280" r:id="rId24"/>
    <p:sldId id="296" r:id="rId25"/>
    <p:sldId id="288" r:id="rId26"/>
    <p:sldId id="300" r:id="rId27"/>
    <p:sldId id="312" r:id="rId28"/>
    <p:sldId id="304" r:id="rId29"/>
    <p:sldId id="303" r:id="rId30"/>
    <p:sldId id="301" r:id="rId31"/>
    <p:sldId id="302" r:id="rId32"/>
    <p:sldId id="307" r:id="rId33"/>
    <p:sldId id="305" r:id="rId34"/>
    <p:sldId id="309" r:id="rId35"/>
    <p:sldId id="306" r:id="rId36"/>
    <p:sldId id="308" r:id="rId37"/>
    <p:sldId id="31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1"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3662" autoAdjust="0"/>
  </p:normalViewPr>
  <p:slideViewPr>
    <p:cSldViewPr snapToGrid="0">
      <p:cViewPr varScale="1">
        <p:scale>
          <a:sx n="62" d="100"/>
          <a:sy n="62"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43209-3855-4995-B1E7-6E8D90A2BB9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fr-FR"/>
        </a:p>
      </dgm:t>
    </dgm:pt>
    <dgm:pt modelId="{91EDC51A-17CF-4639-BE1B-1EC9F1BBFD04}">
      <dgm:prSet phldrT="[Texte]" custT="1"/>
      <dgm:spPr>
        <a:solidFill>
          <a:schemeClr val="tx2">
            <a:lumMod val="75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smtClean="0"/>
            <a:t>Comment enseigner la lecture pour assurer la réussite de tous les élèves? </a:t>
          </a:r>
          <a:endParaRPr lang="fr-FR" dirty="0"/>
        </a:p>
      </dgm:t>
    </dgm:pt>
    <dgm:pt modelId="{B3FEBBB1-BF78-4D64-ACAD-4254C6B844FD}" type="parTrans" cxnId="{9CAC5B8E-39A9-478A-BCA3-8AB691734F20}">
      <dgm:prSet/>
      <dgm:spPr/>
      <dgm:t>
        <a:bodyPr/>
        <a:lstStyle/>
        <a:p>
          <a:endParaRPr lang="fr-FR"/>
        </a:p>
      </dgm:t>
    </dgm:pt>
    <dgm:pt modelId="{9DDA39FA-60AA-4A45-B3EB-9E8530E60847}" type="sibTrans" cxnId="{9CAC5B8E-39A9-478A-BCA3-8AB691734F20}">
      <dgm:prSet/>
      <dgm:spPr/>
      <dgm:t>
        <a:bodyPr/>
        <a:lstStyle/>
        <a:p>
          <a:endParaRPr lang="fr-FR"/>
        </a:p>
      </dgm:t>
    </dgm:pt>
    <dgm:pt modelId="{58C231DA-8761-4FF3-BF19-B0F9571F8CE1}">
      <dgm:prSet phldrT="[Texte]" custT="1"/>
      <dgm:spPr>
        <a:solidFill>
          <a:schemeClr val="accent2">
            <a:lumMod val="60000"/>
            <a:lumOff val="4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smtClean="0"/>
            <a:t>Peut-on s’appuyer sur ces résultats pour modifier nos pratiques d’enseignement dans l’intérêt de tous les élèves? </a:t>
          </a:r>
          <a:endParaRPr lang="fr-FR" dirty="0"/>
        </a:p>
      </dgm:t>
    </dgm:pt>
    <dgm:pt modelId="{09F3AD3D-A04E-4531-9FC0-BBD19944A135}" type="parTrans" cxnId="{96FBAC76-362E-43EC-AB43-95397160ED35}">
      <dgm:prSet/>
      <dgm:spPr/>
      <dgm:t>
        <a:bodyPr/>
        <a:lstStyle/>
        <a:p>
          <a:endParaRPr lang="fr-FR"/>
        </a:p>
      </dgm:t>
    </dgm:pt>
    <dgm:pt modelId="{8743DA9B-DEFA-4D6D-A920-6545EFF2FC7B}" type="sibTrans" cxnId="{96FBAC76-362E-43EC-AB43-95397160ED35}">
      <dgm:prSet/>
      <dgm:spPr/>
      <dgm:t>
        <a:bodyPr/>
        <a:lstStyle/>
        <a:p>
          <a:endParaRPr lang="fr-FR"/>
        </a:p>
      </dgm:t>
    </dgm:pt>
    <dgm:pt modelId="{55107F54-9C3E-48A6-88DE-F09B018A675D}">
      <dgm:prSet phldrT="[Texte]" custT="1"/>
      <dgm:spPr>
        <a:solidFill>
          <a:schemeClr val="accent3">
            <a:lumMod val="60000"/>
            <a:lumOff val="4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smtClean="0"/>
            <a:t>Quels sont les résultats de la recherche, récents, dans le domaine de l’apprentissage?</a:t>
          </a:r>
          <a:endParaRPr lang="fr-FR" dirty="0"/>
        </a:p>
      </dgm:t>
    </dgm:pt>
    <dgm:pt modelId="{D436F0C8-3627-4A05-AAB6-8C7B1E65F868}" type="parTrans" cxnId="{17CD81DF-9ACD-43ED-A5F7-03B5B67E618D}">
      <dgm:prSet/>
      <dgm:spPr/>
      <dgm:t>
        <a:bodyPr/>
        <a:lstStyle/>
        <a:p>
          <a:endParaRPr lang="fr-FR"/>
        </a:p>
      </dgm:t>
    </dgm:pt>
    <dgm:pt modelId="{13E369A6-9049-4EA7-860F-ACC0CC90F3E9}" type="sibTrans" cxnId="{17CD81DF-9ACD-43ED-A5F7-03B5B67E618D}">
      <dgm:prSet/>
      <dgm:spPr/>
      <dgm:t>
        <a:bodyPr/>
        <a:lstStyle/>
        <a:p>
          <a:endParaRPr lang="fr-FR"/>
        </a:p>
      </dgm:t>
    </dgm:pt>
    <dgm:pt modelId="{1542F3B6-909B-49D5-AC9C-22616B3717FF}">
      <dgm:prSet phldrT="[Texte]" custT="1"/>
      <dgm:spPr>
        <a:solidFill>
          <a:schemeClr val="accent5">
            <a:lumMod val="60000"/>
            <a:lumOff val="4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smtClean="0"/>
            <a:t>Comment aider les élèves qui rencontrent des difficultés dans le domaine de la lecture compréhension?</a:t>
          </a:r>
        </a:p>
      </dgm:t>
    </dgm:pt>
    <dgm:pt modelId="{A3F5BE9A-CF23-400A-ABF3-658A01BA854B}" type="parTrans" cxnId="{419A4777-6E02-427B-A8B0-114812C61E26}">
      <dgm:prSet/>
      <dgm:spPr/>
      <dgm:t>
        <a:bodyPr/>
        <a:lstStyle/>
        <a:p>
          <a:endParaRPr lang="fr-FR"/>
        </a:p>
      </dgm:t>
    </dgm:pt>
    <dgm:pt modelId="{DFCED8A8-5296-4EF5-B41F-7133EDEEBA72}" type="sibTrans" cxnId="{419A4777-6E02-427B-A8B0-114812C61E26}">
      <dgm:prSet/>
      <dgm:spPr/>
      <dgm:t>
        <a:bodyPr/>
        <a:lstStyle/>
        <a:p>
          <a:endParaRPr lang="fr-FR"/>
        </a:p>
      </dgm:t>
    </dgm:pt>
    <dgm:pt modelId="{C24180AD-494A-41B9-94D0-A25AED99FCA3}" type="pres">
      <dgm:prSet presAssocID="{C3843209-3855-4995-B1E7-6E8D90A2BB9B}" presName="compositeShape" presStyleCnt="0">
        <dgm:presLayoutVars>
          <dgm:dir/>
          <dgm:resizeHandles/>
        </dgm:presLayoutVars>
      </dgm:prSet>
      <dgm:spPr/>
      <dgm:t>
        <a:bodyPr/>
        <a:lstStyle/>
        <a:p>
          <a:endParaRPr lang="fr-FR"/>
        </a:p>
      </dgm:t>
    </dgm:pt>
    <dgm:pt modelId="{9AF389E7-6E11-41C2-AC1E-F81024E13C55}" type="pres">
      <dgm:prSet presAssocID="{C3843209-3855-4995-B1E7-6E8D90A2BB9B}" presName="pyramid" presStyleLbl="node1" presStyleIdx="0" presStyleCnt="1" custLinFactNeighborX="-22085" custLinFactNeighborY="-886"/>
      <dgm:spPr>
        <a:solidFill>
          <a:schemeClr val="tx2">
            <a:lumMod val="50000"/>
          </a:schemeClr>
        </a:solidFill>
      </dgm:spPr>
      <dgm:t>
        <a:bodyPr/>
        <a:lstStyle/>
        <a:p>
          <a:endParaRPr lang="fr-FR"/>
        </a:p>
      </dgm:t>
    </dgm:pt>
    <dgm:pt modelId="{E9167AC3-DF54-4A3F-BB23-BA8803675E23}" type="pres">
      <dgm:prSet presAssocID="{C3843209-3855-4995-B1E7-6E8D90A2BB9B}" presName="theList" presStyleCnt="0"/>
      <dgm:spPr/>
    </dgm:pt>
    <dgm:pt modelId="{45CCA3C7-6E32-4392-8D01-D01C68C3000C}" type="pres">
      <dgm:prSet presAssocID="{91EDC51A-17CF-4639-BE1B-1EC9F1BBFD04}" presName="aNode" presStyleLbl="fgAcc1" presStyleIdx="0" presStyleCnt="4" custScaleY="179319" custLinFactY="309353" custLinFactNeighborX="-29585" custLinFactNeighborY="400000">
        <dgm:presLayoutVars>
          <dgm:bulletEnabled val="1"/>
        </dgm:presLayoutVars>
      </dgm:prSet>
      <dgm:spPr/>
      <dgm:t>
        <a:bodyPr/>
        <a:lstStyle/>
        <a:p>
          <a:endParaRPr lang="fr-FR"/>
        </a:p>
      </dgm:t>
    </dgm:pt>
    <dgm:pt modelId="{F543A878-EE9A-48CB-B1F6-C8580C3E2AAE}" type="pres">
      <dgm:prSet presAssocID="{91EDC51A-17CF-4639-BE1B-1EC9F1BBFD04}" presName="aSpace" presStyleCnt="0"/>
      <dgm:spPr/>
    </dgm:pt>
    <dgm:pt modelId="{2F35223A-469B-4E79-949F-64DE9757EAF1}" type="pres">
      <dgm:prSet presAssocID="{58C231DA-8761-4FF3-BF19-B0F9571F8CE1}" presName="aNode" presStyleLbl="fgAcc1" presStyleIdx="1" presStyleCnt="4" custScaleY="234986" custLinFactY="317608" custLinFactNeighborX="-29585" custLinFactNeighborY="400000">
        <dgm:presLayoutVars>
          <dgm:bulletEnabled val="1"/>
        </dgm:presLayoutVars>
      </dgm:prSet>
      <dgm:spPr/>
      <dgm:t>
        <a:bodyPr/>
        <a:lstStyle/>
        <a:p>
          <a:endParaRPr lang="fr-FR"/>
        </a:p>
      </dgm:t>
    </dgm:pt>
    <dgm:pt modelId="{3688A511-3809-4729-87DF-CFDF86483BCB}" type="pres">
      <dgm:prSet presAssocID="{58C231DA-8761-4FF3-BF19-B0F9571F8CE1}" presName="aSpace" presStyleCnt="0"/>
      <dgm:spPr/>
    </dgm:pt>
    <dgm:pt modelId="{BCA3C853-1FFE-4B0C-BD12-2606D7D44D0C}" type="pres">
      <dgm:prSet presAssocID="{55107F54-9C3E-48A6-88DE-F09B018A675D}" presName="aNode" presStyleLbl="fgAcc1" presStyleIdx="2" presStyleCnt="4" custScaleY="210865" custLinFactY="346506" custLinFactNeighborX="-29585" custLinFactNeighborY="400000">
        <dgm:presLayoutVars>
          <dgm:bulletEnabled val="1"/>
        </dgm:presLayoutVars>
      </dgm:prSet>
      <dgm:spPr/>
      <dgm:t>
        <a:bodyPr/>
        <a:lstStyle/>
        <a:p>
          <a:endParaRPr lang="fr-FR"/>
        </a:p>
      </dgm:t>
    </dgm:pt>
    <dgm:pt modelId="{D3B5424A-3C10-4E1F-ACFD-5C931CF04A58}" type="pres">
      <dgm:prSet presAssocID="{55107F54-9C3E-48A6-88DE-F09B018A675D}" presName="aSpace" presStyleCnt="0"/>
      <dgm:spPr/>
    </dgm:pt>
    <dgm:pt modelId="{44BC084F-75EA-4447-943F-5455B76EE407}" type="pres">
      <dgm:prSet presAssocID="{1542F3B6-909B-49D5-AC9C-22616B3717FF}" presName="aNode" presStyleLbl="fgAcc1" presStyleIdx="3" presStyleCnt="4" custScaleY="317513" custLinFactY="-566849" custLinFactNeighborX="-29585" custLinFactNeighborY="-600000">
        <dgm:presLayoutVars>
          <dgm:bulletEnabled val="1"/>
        </dgm:presLayoutVars>
      </dgm:prSet>
      <dgm:spPr/>
      <dgm:t>
        <a:bodyPr/>
        <a:lstStyle/>
        <a:p>
          <a:endParaRPr lang="fr-FR"/>
        </a:p>
      </dgm:t>
    </dgm:pt>
    <dgm:pt modelId="{A8238FB6-EC50-431B-B14C-D5F4392A93B9}" type="pres">
      <dgm:prSet presAssocID="{1542F3B6-909B-49D5-AC9C-22616B3717FF}" presName="aSpace" presStyleCnt="0"/>
      <dgm:spPr/>
    </dgm:pt>
  </dgm:ptLst>
  <dgm:cxnLst>
    <dgm:cxn modelId="{17CD81DF-9ACD-43ED-A5F7-03B5B67E618D}" srcId="{C3843209-3855-4995-B1E7-6E8D90A2BB9B}" destId="{55107F54-9C3E-48A6-88DE-F09B018A675D}" srcOrd="2" destOrd="0" parTransId="{D436F0C8-3627-4A05-AAB6-8C7B1E65F868}" sibTransId="{13E369A6-9049-4EA7-860F-ACC0CC90F3E9}"/>
    <dgm:cxn modelId="{9CAC5B8E-39A9-478A-BCA3-8AB691734F20}" srcId="{C3843209-3855-4995-B1E7-6E8D90A2BB9B}" destId="{91EDC51A-17CF-4639-BE1B-1EC9F1BBFD04}" srcOrd="0" destOrd="0" parTransId="{B3FEBBB1-BF78-4D64-ACAD-4254C6B844FD}" sibTransId="{9DDA39FA-60AA-4A45-B3EB-9E8530E60847}"/>
    <dgm:cxn modelId="{96FBAC76-362E-43EC-AB43-95397160ED35}" srcId="{C3843209-3855-4995-B1E7-6E8D90A2BB9B}" destId="{58C231DA-8761-4FF3-BF19-B0F9571F8CE1}" srcOrd="1" destOrd="0" parTransId="{09F3AD3D-A04E-4531-9FC0-BBD19944A135}" sibTransId="{8743DA9B-DEFA-4D6D-A920-6545EFF2FC7B}"/>
    <dgm:cxn modelId="{3F33FE86-FCC2-4E4B-AD58-B65F781B7BE9}" type="presOf" srcId="{1542F3B6-909B-49D5-AC9C-22616B3717FF}" destId="{44BC084F-75EA-4447-943F-5455B76EE407}" srcOrd="0" destOrd="0" presId="urn:microsoft.com/office/officeart/2005/8/layout/pyramid2"/>
    <dgm:cxn modelId="{419A4777-6E02-427B-A8B0-114812C61E26}" srcId="{C3843209-3855-4995-B1E7-6E8D90A2BB9B}" destId="{1542F3B6-909B-49D5-AC9C-22616B3717FF}" srcOrd="3" destOrd="0" parTransId="{A3F5BE9A-CF23-400A-ABF3-658A01BA854B}" sibTransId="{DFCED8A8-5296-4EF5-B41F-7133EDEEBA72}"/>
    <dgm:cxn modelId="{64E64B9B-DC76-46DA-AAD3-B095C6749D2F}" type="presOf" srcId="{58C231DA-8761-4FF3-BF19-B0F9571F8CE1}" destId="{2F35223A-469B-4E79-949F-64DE9757EAF1}" srcOrd="0" destOrd="0" presId="urn:microsoft.com/office/officeart/2005/8/layout/pyramid2"/>
    <dgm:cxn modelId="{0AC90669-0954-4669-AF9C-D56090102918}" type="presOf" srcId="{C3843209-3855-4995-B1E7-6E8D90A2BB9B}" destId="{C24180AD-494A-41B9-94D0-A25AED99FCA3}" srcOrd="0" destOrd="0" presId="urn:microsoft.com/office/officeart/2005/8/layout/pyramid2"/>
    <dgm:cxn modelId="{68FB0A0D-CB6B-4A52-B40D-0880A82C26DE}" type="presOf" srcId="{55107F54-9C3E-48A6-88DE-F09B018A675D}" destId="{BCA3C853-1FFE-4B0C-BD12-2606D7D44D0C}" srcOrd="0" destOrd="0" presId="urn:microsoft.com/office/officeart/2005/8/layout/pyramid2"/>
    <dgm:cxn modelId="{48187B4E-26B4-4CD2-B710-EF1731FB188A}" type="presOf" srcId="{91EDC51A-17CF-4639-BE1B-1EC9F1BBFD04}" destId="{45CCA3C7-6E32-4392-8D01-D01C68C3000C}" srcOrd="0" destOrd="0" presId="urn:microsoft.com/office/officeart/2005/8/layout/pyramid2"/>
    <dgm:cxn modelId="{55DBDB82-B756-4B34-950D-12529E787170}" type="presParOf" srcId="{C24180AD-494A-41B9-94D0-A25AED99FCA3}" destId="{9AF389E7-6E11-41C2-AC1E-F81024E13C55}" srcOrd="0" destOrd="0" presId="urn:microsoft.com/office/officeart/2005/8/layout/pyramid2"/>
    <dgm:cxn modelId="{86B1B300-D421-4796-B677-0D83777B118A}" type="presParOf" srcId="{C24180AD-494A-41B9-94D0-A25AED99FCA3}" destId="{E9167AC3-DF54-4A3F-BB23-BA8803675E23}" srcOrd="1" destOrd="0" presId="urn:microsoft.com/office/officeart/2005/8/layout/pyramid2"/>
    <dgm:cxn modelId="{4871B040-860B-4B8F-833D-4DA04BFF8651}" type="presParOf" srcId="{E9167AC3-DF54-4A3F-BB23-BA8803675E23}" destId="{45CCA3C7-6E32-4392-8D01-D01C68C3000C}" srcOrd="0" destOrd="0" presId="urn:microsoft.com/office/officeart/2005/8/layout/pyramid2"/>
    <dgm:cxn modelId="{89D822EC-73C9-4026-8EB6-A112A85D838E}" type="presParOf" srcId="{E9167AC3-DF54-4A3F-BB23-BA8803675E23}" destId="{F543A878-EE9A-48CB-B1F6-C8580C3E2AAE}" srcOrd="1" destOrd="0" presId="urn:microsoft.com/office/officeart/2005/8/layout/pyramid2"/>
    <dgm:cxn modelId="{AC75E3F5-4505-466D-B664-5251B10BBC81}" type="presParOf" srcId="{E9167AC3-DF54-4A3F-BB23-BA8803675E23}" destId="{2F35223A-469B-4E79-949F-64DE9757EAF1}" srcOrd="2" destOrd="0" presId="urn:microsoft.com/office/officeart/2005/8/layout/pyramid2"/>
    <dgm:cxn modelId="{11F3A8B1-638D-4838-81B2-0F20E0E81DA3}" type="presParOf" srcId="{E9167AC3-DF54-4A3F-BB23-BA8803675E23}" destId="{3688A511-3809-4729-87DF-CFDF86483BCB}" srcOrd="3" destOrd="0" presId="urn:microsoft.com/office/officeart/2005/8/layout/pyramid2"/>
    <dgm:cxn modelId="{76824347-93AE-4DF0-AAFE-664E8C62FFB4}" type="presParOf" srcId="{E9167AC3-DF54-4A3F-BB23-BA8803675E23}" destId="{BCA3C853-1FFE-4B0C-BD12-2606D7D44D0C}" srcOrd="4" destOrd="0" presId="urn:microsoft.com/office/officeart/2005/8/layout/pyramid2"/>
    <dgm:cxn modelId="{A41B7F66-D70D-499E-93C2-F16E945F8A18}" type="presParOf" srcId="{E9167AC3-DF54-4A3F-BB23-BA8803675E23}" destId="{D3B5424A-3C10-4E1F-ACFD-5C931CF04A58}" srcOrd="5" destOrd="0" presId="urn:microsoft.com/office/officeart/2005/8/layout/pyramid2"/>
    <dgm:cxn modelId="{280EF295-EEF3-4431-841F-1D921F599202}" type="presParOf" srcId="{E9167AC3-DF54-4A3F-BB23-BA8803675E23}" destId="{44BC084F-75EA-4447-943F-5455B76EE407}" srcOrd="6" destOrd="0" presId="urn:microsoft.com/office/officeart/2005/8/layout/pyramid2"/>
    <dgm:cxn modelId="{6E72D6A0-29CC-4B58-8B7E-DAEC21979DF5}" type="presParOf" srcId="{E9167AC3-DF54-4A3F-BB23-BA8803675E23}" destId="{A8238FB6-EC50-431B-B14C-D5F4392A93B9}"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B4AC51-BB0D-4705-AE38-33F6407DCF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15DF4231-801D-416E-AB58-23BB9D01B1F0}">
      <dgm:prSet phldrT="[Texte]" custT="1"/>
      <dgm:spPr>
        <a:solidFill>
          <a:schemeClr val="tx2">
            <a:lumMod val="75000"/>
          </a:schemeClr>
        </a:solidFill>
      </dgm:spPr>
      <dgm:t>
        <a:bodyPr/>
        <a:lstStyle/>
        <a:p>
          <a:r>
            <a:rPr lang="fr-FR" sz="1800" dirty="0" smtClean="0">
              <a:solidFill>
                <a:schemeClr val="accent6">
                  <a:lumMod val="75000"/>
                </a:schemeClr>
              </a:solidFill>
            </a:rPr>
            <a:t>les stratégies de préparation à la lecture afin d’être en lecture active: identifier les objectifs de la lecture, explorer les différentes parties du texte, se poser des questions sur ce que l’on va lire, guider sa lecture en fonction des objectifs et des questions posées</a:t>
          </a:r>
          <a:endParaRPr lang="fr-FR" sz="1800" dirty="0">
            <a:solidFill>
              <a:schemeClr val="accent6">
                <a:lumMod val="75000"/>
              </a:schemeClr>
            </a:solidFill>
          </a:endParaRPr>
        </a:p>
      </dgm:t>
    </dgm:pt>
    <dgm:pt modelId="{958AEB7C-3175-4E3E-A812-1038FE7ADD0C}" type="parTrans" cxnId="{A7727392-F903-41CD-81EA-5BC133FED981}">
      <dgm:prSet/>
      <dgm:spPr/>
      <dgm:t>
        <a:bodyPr/>
        <a:lstStyle/>
        <a:p>
          <a:endParaRPr lang="fr-FR"/>
        </a:p>
      </dgm:t>
    </dgm:pt>
    <dgm:pt modelId="{F17632DE-1AA6-430A-91EF-47A33C4B1DE0}" type="sibTrans" cxnId="{A7727392-F903-41CD-81EA-5BC133FED981}">
      <dgm:prSet/>
      <dgm:spPr/>
      <dgm:t>
        <a:bodyPr/>
        <a:lstStyle/>
        <a:p>
          <a:endParaRPr lang="fr-FR"/>
        </a:p>
      </dgm:t>
    </dgm:pt>
    <dgm:pt modelId="{482C212F-6E16-4955-9785-04EBAF6930F2}">
      <dgm:prSet phldrT="[Texte]" custT="1"/>
      <dgm:spPr>
        <a:solidFill>
          <a:schemeClr val="accent3">
            <a:lumMod val="60000"/>
            <a:lumOff val="40000"/>
          </a:schemeClr>
        </a:solidFill>
      </dgm:spPr>
      <dgm:t>
        <a:bodyPr/>
        <a:lstStyle/>
        <a:p>
          <a:r>
            <a:rPr lang="fr-FR" sz="1600" dirty="0" smtClean="0">
              <a:solidFill>
                <a:schemeClr val="accent6">
                  <a:lumMod val="75000"/>
                </a:schemeClr>
              </a:solidFill>
            </a:rPr>
            <a:t>les stratégies d’interprétation des mots, des phrases, et des idées du texte afin de construire une base de texte cohérente: comprendre les mots difficiles, prendre des notes, faire des inférences, utiliser la connaissance de la structure d’informations lues aux connaissances générales et à l’expérience du lecteur afin de comprendre l’implicite: se poser des questions (qui? quoi? où? quand? comment?), auto-expliquer à haute voix, visualiser et utiliser des ressources externes e textes </a:t>
          </a:r>
          <a:endParaRPr lang="fr-FR" sz="1600" dirty="0">
            <a:solidFill>
              <a:schemeClr val="accent6">
                <a:lumMod val="75000"/>
              </a:schemeClr>
            </a:solidFill>
          </a:endParaRPr>
        </a:p>
      </dgm:t>
    </dgm:pt>
    <dgm:pt modelId="{04F2DE87-45E4-433F-B9CE-46F059105063}" type="parTrans" cxnId="{04129DBA-0B60-4056-9662-029C65E70C31}">
      <dgm:prSet/>
      <dgm:spPr/>
      <dgm:t>
        <a:bodyPr/>
        <a:lstStyle/>
        <a:p>
          <a:endParaRPr lang="fr-FR"/>
        </a:p>
      </dgm:t>
    </dgm:pt>
    <dgm:pt modelId="{2579385C-6BD9-451D-B4B8-1DD2722B3E00}" type="sibTrans" cxnId="{04129DBA-0B60-4056-9662-029C65E70C31}">
      <dgm:prSet/>
      <dgm:spPr/>
      <dgm:t>
        <a:bodyPr/>
        <a:lstStyle/>
        <a:p>
          <a:endParaRPr lang="fr-FR"/>
        </a:p>
      </dgm:t>
    </dgm:pt>
    <dgm:pt modelId="{FD933581-AE3E-4827-9A4E-AA80E05DC07D}">
      <dgm:prSet phldrT="[Texte]"/>
      <dgm:spPr>
        <a:solidFill>
          <a:schemeClr val="tx2">
            <a:lumMod val="50000"/>
          </a:schemeClr>
        </a:solidFill>
      </dgm:spPr>
      <dgm:t>
        <a:bodyPr/>
        <a:lstStyle/>
        <a:p>
          <a:r>
            <a:rPr lang="fr-FR" dirty="0" smtClean="0">
              <a:solidFill>
                <a:schemeClr val="accent6">
                  <a:lumMod val="75000"/>
                </a:schemeClr>
              </a:solidFill>
            </a:rPr>
            <a:t>les stratégies pour aller au-delà du texte afin de connecter les au texte pour éclairer les points obscurs</a:t>
          </a:r>
          <a:endParaRPr lang="fr-FR" dirty="0">
            <a:solidFill>
              <a:schemeClr val="accent6">
                <a:lumMod val="75000"/>
              </a:schemeClr>
            </a:solidFill>
          </a:endParaRPr>
        </a:p>
      </dgm:t>
    </dgm:pt>
    <dgm:pt modelId="{59E47138-42DD-41AB-9C38-10FFA8E2664C}" type="parTrans" cxnId="{BD79D59E-6D83-4F86-B08C-D7C67BC8D9D3}">
      <dgm:prSet/>
      <dgm:spPr/>
      <dgm:t>
        <a:bodyPr/>
        <a:lstStyle/>
        <a:p>
          <a:endParaRPr lang="fr-FR"/>
        </a:p>
      </dgm:t>
    </dgm:pt>
    <dgm:pt modelId="{A68232B9-9AD6-4ED3-B4C2-D7DE417E468C}" type="sibTrans" cxnId="{BD79D59E-6D83-4F86-B08C-D7C67BC8D9D3}">
      <dgm:prSet/>
      <dgm:spPr/>
      <dgm:t>
        <a:bodyPr/>
        <a:lstStyle/>
        <a:p>
          <a:endParaRPr lang="fr-FR"/>
        </a:p>
      </dgm:t>
    </dgm:pt>
    <dgm:pt modelId="{8D4A7257-661F-4EF3-9CFA-43F6DE87B86D}">
      <dgm:prSet phldrT="[Texte]"/>
      <dgm:spPr>
        <a:solidFill>
          <a:schemeClr val="accent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smtClean="0"/>
            <a:t>les stratégies d’organisation, de restructuration et de synthèse afin d’organiser l’ensemble des informations lues: utilisation de guide de lecture, activité de résumé, évaluation des sources, analyse critique.</a:t>
          </a:r>
        </a:p>
        <a:p>
          <a:pPr lvl="0" defTabSz="444500">
            <a:lnSpc>
              <a:spcPct val="90000"/>
            </a:lnSpc>
            <a:spcBef>
              <a:spcPct val="0"/>
            </a:spcBef>
            <a:spcAft>
              <a:spcPct val="35000"/>
            </a:spcAft>
          </a:pPr>
          <a:endParaRPr lang="fr-FR" dirty="0"/>
        </a:p>
      </dgm:t>
    </dgm:pt>
    <dgm:pt modelId="{7690FF34-6233-42AC-8063-AF2B2FAAC802}" type="parTrans" cxnId="{B1A6C616-4E8A-40EA-A669-F32E526B1543}">
      <dgm:prSet/>
      <dgm:spPr/>
      <dgm:t>
        <a:bodyPr/>
        <a:lstStyle/>
        <a:p>
          <a:endParaRPr lang="fr-FR"/>
        </a:p>
      </dgm:t>
    </dgm:pt>
    <dgm:pt modelId="{4D29EAF6-180C-41E1-AF72-8558062E8C76}" type="sibTrans" cxnId="{B1A6C616-4E8A-40EA-A669-F32E526B1543}">
      <dgm:prSet/>
      <dgm:spPr/>
      <dgm:t>
        <a:bodyPr/>
        <a:lstStyle/>
        <a:p>
          <a:endParaRPr lang="fr-FR"/>
        </a:p>
      </dgm:t>
    </dgm:pt>
    <dgm:pt modelId="{85F3F490-21D6-415D-943F-FE50ADC05065}" type="pres">
      <dgm:prSet presAssocID="{13B4AC51-BB0D-4705-AE38-33F6407DCF70}" presName="diagram" presStyleCnt="0">
        <dgm:presLayoutVars>
          <dgm:dir/>
          <dgm:resizeHandles val="exact"/>
        </dgm:presLayoutVars>
      </dgm:prSet>
      <dgm:spPr/>
      <dgm:t>
        <a:bodyPr/>
        <a:lstStyle/>
        <a:p>
          <a:endParaRPr lang="fr-FR"/>
        </a:p>
      </dgm:t>
    </dgm:pt>
    <dgm:pt modelId="{60BB2FEF-AC50-42F5-858F-038B8F761B9E}" type="pres">
      <dgm:prSet presAssocID="{15DF4231-801D-416E-AB58-23BB9D01B1F0}" presName="node" presStyleLbl="node1" presStyleIdx="0" presStyleCnt="4">
        <dgm:presLayoutVars>
          <dgm:bulletEnabled val="1"/>
        </dgm:presLayoutVars>
      </dgm:prSet>
      <dgm:spPr/>
      <dgm:t>
        <a:bodyPr/>
        <a:lstStyle/>
        <a:p>
          <a:endParaRPr lang="fr-FR"/>
        </a:p>
      </dgm:t>
    </dgm:pt>
    <dgm:pt modelId="{BE4EFF9C-12DF-4B9E-84EC-0D8D16198857}" type="pres">
      <dgm:prSet presAssocID="{F17632DE-1AA6-430A-91EF-47A33C4B1DE0}" presName="sibTrans" presStyleCnt="0"/>
      <dgm:spPr/>
    </dgm:pt>
    <dgm:pt modelId="{9B1F2BEC-4DE7-4C79-B59A-E8C88673A73C}" type="pres">
      <dgm:prSet presAssocID="{482C212F-6E16-4955-9785-04EBAF6930F2}" presName="node" presStyleLbl="node1" presStyleIdx="1" presStyleCnt="4">
        <dgm:presLayoutVars>
          <dgm:bulletEnabled val="1"/>
        </dgm:presLayoutVars>
      </dgm:prSet>
      <dgm:spPr/>
      <dgm:t>
        <a:bodyPr/>
        <a:lstStyle/>
        <a:p>
          <a:endParaRPr lang="fr-FR"/>
        </a:p>
      </dgm:t>
    </dgm:pt>
    <dgm:pt modelId="{2574283A-E4C2-4822-A87B-C8ED059CFF5C}" type="pres">
      <dgm:prSet presAssocID="{2579385C-6BD9-451D-B4B8-1DD2722B3E00}" presName="sibTrans" presStyleCnt="0"/>
      <dgm:spPr/>
    </dgm:pt>
    <dgm:pt modelId="{698DCB8C-41AB-4031-AC96-8DE58DA706A9}" type="pres">
      <dgm:prSet presAssocID="{FD933581-AE3E-4827-9A4E-AA80E05DC07D}" presName="node" presStyleLbl="node1" presStyleIdx="2" presStyleCnt="4">
        <dgm:presLayoutVars>
          <dgm:bulletEnabled val="1"/>
        </dgm:presLayoutVars>
      </dgm:prSet>
      <dgm:spPr/>
      <dgm:t>
        <a:bodyPr/>
        <a:lstStyle/>
        <a:p>
          <a:endParaRPr lang="fr-FR"/>
        </a:p>
      </dgm:t>
    </dgm:pt>
    <dgm:pt modelId="{142603FD-DA98-478E-AF66-6D2A3E62A4A3}" type="pres">
      <dgm:prSet presAssocID="{A68232B9-9AD6-4ED3-B4C2-D7DE417E468C}" presName="sibTrans" presStyleCnt="0"/>
      <dgm:spPr/>
    </dgm:pt>
    <dgm:pt modelId="{4963D18D-49A6-411C-8487-53A83A7B60F8}" type="pres">
      <dgm:prSet presAssocID="{8D4A7257-661F-4EF3-9CFA-43F6DE87B86D}" presName="node" presStyleLbl="node1" presStyleIdx="3" presStyleCnt="4">
        <dgm:presLayoutVars>
          <dgm:bulletEnabled val="1"/>
        </dgm:presLayoutVars>
      </dgm:prSet>
      <dgm:spPr/>
      <dgm:t>
        <a:bodyPr/>
        <a:lstStyle/>
        <a:p>
          <a:endParaRPr lang="fr-FR"/>
        </a:p>
      </dgm:t>
    </dgm:pt>
  </dgm:ptLst>
  <dgm:cxnLst>
    <dgm:cxn modelId="{D6D2C412-656F-4AF8-889E-C3713995C384}" type="presOf" srcId="{FD933581-AE3E-4827-9A4E-AA80E05DC07D}" destId="{698DCB8C-41AB-4031-AC96-8DE58DA706A9}" srcOrd="0" destOrd="0" presId="urn:microsoft.com/office/officeart/2005/8/layout/default"/>
    <dgm:cxn modelId="{23DE96AD-496A-4C6D-B448-D672B19E3A4C}" type="presOf" srcId="{8D4A7257-661F-4EF3-9CFA-43F6DE87B86D}" destId="{4963D18D-49A6-411C-8487-53A83A7B60F8}" srcOrd="0" destOrd="0" presId="urn:microsoft.com/office/officeart/2005/8/layout/default"/>
    <dgm:cxn modelId="{355F4DFF-1442-4288-9E38-BD0039B396DB}" type="presOf" srcId="{13B4AC51-BB0D-4705-AE38-33F6407DCF70}" destId="{85F3F490-21D6-415D-943F-FE50ADC05065}" srcOrd="0" destOrd="0" presId="urn:microsoft.com/office/officeart/2005/8/layout/default"/>
    <dgm:cxn modelId="{E70E0696-5AA2-4205-BC39-957D7BBBC0D4}" type="presOf" srcId="{482C212F-6E16-4955-9785-04EBAF6930F2}" destId="{9B1F2BEC-4DE7-4C79-B59A-E8C88673A73C}" srcOrd="0" destOrd="0" presId="urn:microsoft.com/office/officeart/2005/8/layout/default"/>
    <dgm:cxn modelId="{A7727392-F903-41CD-81EA-5BC133FED981}" srcId="{13B4AC51-BB0D-4705-AE38-33F6407DCF70}" destId="{15DF4231-801D-416E-AB58-23BB9D01B1F0}" srcOrd="0" destOrd="0" parTransId="{958AEB7C-3175-4E3E-A812-1038FE7ADD0C}" sibTransId="{F17632DE-1AA6-430A-91EF-47A33C4B1DE0}"/>
    <dgm:cxn modelId="{6C26502F-3A98-472C-8265-B97CF6D6D916}" type="presOf" srcId="{15DF4231-801D-416E-AB58-23BB9D01B1F0}" destId="{60BB2FEF-AC50-42F5-858F-038B8F761B9E}" srcOrd="0" destOrd="0" presId="urn:microsoft.com/office/officeart/2005/8/layout/default"/>
    <dgm:cxn modelId="{B1A6C616-4E8A-40EA-A669-F32E526B1543}" srcId="{13B4AC51-BB0D-4705-AE38-33F6407DCF70}" destId="{8D4A7257-661F-4EF3-9CFA-43F6DE87B86D}" srcOrd="3" destOrd="0" parTransId="{7690FF34-6233-42AC-8063-AF2B2FAAC802}" sibTransId="{4D29EAF6-180C-41E1-AF72-8558062E8C76}"/>
    <dgm:cxn modelId="{BD79D59E-6D83-4F86-B08C-D7C67BC8D9D3}" srcId="{13B4AC51-BB0D-4705-AE38-33F6407DCF70}" destId="{FD933581-AE3E-4827-9A4E-AA80E05DC07D}" srcOrd="2" destOrd="0" parTransId="{59E47138-42DD-41AB-9C38-10FFA8E2664C}" sibTransId="{A68232B9-9AD6-4ED3-B4C2-D7DE417E468C}"/>
    <dgm:cxn modelId="{04129DBA-0B60-4056-9662-029C65E70C31}" srcId="{13B4AC51-BB0D-4705-AE38-33F6407DCF70}" destId="{482C212F-6E16-4955-9785-04EBAF6930F2}" srcOrd="1" destOrd="0" parTransId="{04F2DE87-45E4-433F-B9CE-46F059105063}" sibTransId="{2579385C-6BD9-451D-B4B8-1DD2722B3E00}"/>
    <dgm:cxn modelId="{01DC089B-3983-4700-861D-2BE370BDA581}" type="presParOf" srcId="{85F3F490-21D6-415D-943F-FE50ADC05065}" destId="{60BB2FEF-AC50-42F5-858F-038B8F761B9E}" srcOrd="0" destOrd="0" presId="urn:microsoft.com/office/officeart/2005/8/layout/default"/>
    <dgm:cxn modelId="{40163E99-B7C0-431A-A726-139E302E660E}" type="presParOf" srcId="{85F3F490-21D6-415D-943F-FE50ADC05065}" destId="{BE4EFF9C-12DF-4B9E-84EC-0D8D16198857}" srcOrd="1" destOrd="0" presId="urn:microsoft.com/office/officeart/2005/8/layout/default"/>
    <dgm:cxn modelId="{572A784A-C40A-4088-966C-DDB0AD1166F4}" type="presParOf" srcId="{85F3F490-21D6-415D-943F-FE50ADC05065}" destId="{9B1F2BEC-4DE7-4C79-B59A-E8C88673A73C}" srcOrd="2" destOrd="0" presId="urn:microsoft.com/office/officeart/2005/8/layout/default"/>
    <dgm:cxn modelId="{C960E904-EC02-443E-AC1D-854D622FD30E}" type="presParOf" srcId="{85F3F490-21D6-415D-943F-FE50ADC05065}" destId="{2574283A-E4C2-4822-A87B-C8ED059CFF5C}" srcOrd="3" destOrd="0" presId="urn:microsoft.com/office/officeart/2005/8/layout/default"/>
    <dgm:cxn modelId="{0072BF8B-3693-4145-8027-B699351012EE}" type="presParOf" srcId="{85F3F490-21D6-415D-943F-FE50ADC05065}" destId="{698DCB8C-41AB-4031-AC96-8DE58DA706A9}" srcOrd="4" destOrd="0" presId="urn:microsoft.com/office/officeart/2005/8/layout/default"/>
    <dgm:cxn modelId="{3E12587A-1163-4D53-A094-89A75F7C5AA6}" type="presParOf" srcId="{85F3F490-21D6-415D-943F-FE50ADC05065}" destId="{142603FD-DA98-478E-AF66-6D2A3E62A4A3}" srcOrd="5" destOrd="0" presId="urn:microsoft.com/office/officeart/2005/8/layout/default"/>
    <dgm:cxn modelId="{BB8A416A-B0AA-4CA9-A62E-2CCF657B3C3A}" type="presParOf" srcId="{85F3F490-21D6-415D-943F-FE50ADC05065}" destId="{4963D18D-49A6-411C-8487-53A83A7B60F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2F213-C9D3-4041-B1E3-E268DED7B2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3DA3D176-EE21-4587-8B1B-E0644CECF8DB}">
      <dgm:prSet phldrT="[Texte]"/>
      <dgm:spPr/>
      <dgm:t>
        <a:bodyPr/>
        <a:lstStyle/>
        <a:p>
          <a:r>
            <a:rPr lang="fr-FR" dirty="0" smtClean="0"/>
            <a:t>Les élèves bon décodeurs mais faibles compreneurs</a:t>
          </a:r>
          <a:endParaRPr lang="fr-FR" dirty="0"/>
        </a:p>
      </dgm:t>
    </dgm:pt>
    <dgm:pt modelId="{2722A430-CE83-4BB7-9CAD-A1BF136E9A5E}" type="parTrans" cxnId="{61873DFB-1C7A-4459-8737-0030C10B22E6}">
      <dgm:prSet/>
      <dgm:spPr/>
      <dgm:t>
        <a:bodyPr/>
        <a:lstStyle/>
        <a:p>
          <a:endParaRPr lang="fr-FR"/>
        </a:p>
      </dgm:t>
    </dgm:pt>
    <dgm:pt modelId="{8E89A227-2C1A-4786-BF87-E25557E57544}" type="sibTrans" cxnId="{61873DFB-1C7A-4459-8737-0030C10B22E6}">
      <dgm:prSet/>
      <dgm:spPr/>
      <dgm:t>
        <a:bodyPr/>
        <a:lstStyle/>
        <a:p>
          <a:endParaRPr lang="fr-FR"/>
        </a:p>
      </dgm:t>
    </dgm:pt>
    <dgm:pt modelId="{3011A192-B318-4B72-8529-8F0789CD5475}">
      <dgm:prSet phldrT="[Texte]"/>
      <dgm:spPr/>
      <dgm:t>
        <a:bodyPr/>
        <a:lstStyle/>
        <a:p>
          <a:r>
            <a:rPr lang="fr-FR" dirty="0" smtClean="0"/>
            <a:t>Les élèves mauvais décodeurs mais bon compreneurs</a:t>
          </a:r>
          <a:endParaRPr lang="fr-FR" dirty="0"/>
        </a:p>
      </dgm:t>
    </dgm:pt>
    <dgm:pt modelId="{C6E9ED99-93AD-4097-9630-85E5E5AD7C85}" type="parTrans" cxnId="{D1362511-BEF0-4400-9829-4C0E19BCFC90}">
      <dgm:prSet/>
      <dgm:spPr/>
      <dgm:t>
        <a:bodyPr/>
        <a:lstStyle/>
        <a:p>
          <a:endParaRPr lang="fr-FR"/>
        </a:p>
      </dgm:t>
    </dgm:pt>
    <dgm:pt modelId="{59FD9621-8033-4CEA-AA25-29B3CF80D0A7}" type="sibTrans" cxnId="{D1362511-BEF0-4400-9829-4C0E19BCFC90}">
      <dgm:prSet/>
      <dgm:spPr/>
      <dgm:t>
        <a:bodyPr/>
        <a:lstStyle/>
        <a:p>
          <a:endParaRPr lang="fr-FR"/>
        </a:p>
      </dgm:t>
    </dgm:pt>
    <dgm:pt modelId="{C54FC0CA-148B-4CD5-887B-D932F711BC67}">
      <dgm:prSet phldrT="[Texte]"/>
      <dgm:spPr/>
      <dgm:t>
        <a:bodyPr/>
        <a:lstStyle/>
        <a:p>
          <a:r>
            <a:rPr lang="fr-FR" dirty="0" smtClean="0"/>
            <a:t>Les élèves mauvais décodeurs et faibles compreneurs </a:t>
          </a:r>
          <a:endParaRPr lang="fr-FR" dirty="0"/>
        </a:p>
      </dgm:t>
    </dgm:pt>
    <dgm:pt modelId="{82FE556E-4779-4E3C-A588-4A4EF708DDF4}" type="parTrans" cxnId="{056E38A2-48C0-4C9E-9D95-64350B05BAA4}">
      <dgm:prSet/>
      <dgm:spPr/>
      <dgm:t>
        <a:bodyPr/>
        <a:lstStyle/>
        <a:p>
          <a:endParaRPr lang="fr-FR"/>
        </a:p>
      </dgm:t>
    </dgm:pt>
    <dgm:pt modelId="{BEB3CA64-307B-4574-BF04-803564522CF5}" type="sibTrans" cxnId="{056E38A2-48C0-4C9E-9D95-64350B05BAA4}">
      <dgm:prSet/>
      <dgm:spPr/>
      <dgm:t>
        <a:bodyPr/>
        <a:lstStyle/>
        <a:p>
          <a:endParaRPr lang="fr-FR"/>
        </a:p>
      </dgm:t>
    </dgm:pt>
    <dgm:pt modelId="{B84C6FFA-DAB6-4337-AD77-0E467FDAC6E6}">
      <dgm:prSet phldrT="[Texte]" custT="1"/>
      <dgm:spPr/>
      <dgm:t>
        <a:bodyPr/>
        <a:lstStyle/>
        <a:p>
          <a:r>
            <a:rPr lang="fr-FR" sz="2400" b="1" dirty="0" smtClean="0">
              <a:solidFill>
                <a:srgbClr val="FFC000"/>
              </a:solidFill>
            </a:rPr>
            <a:t>Nécessité de disposer d’évaluations parallèles portant sur la compréhension de textes à l’oral et à l’écrit</a:t>
          </a:r>
          <a:endParaRPr lang="fr-FR" sz="2400" b="1" dirty="0">
            <a:solidFill>
              <a:srgbClr val="FFC000"/>
            </a:solidFill>
          </a:endParaRPr>
        </a:p>
      </dgm:t>
    </dgm:pt>
    <dgm:pt modelId="{8DC39847-C0FE-44D3-98E4-C23148080E9F}" type="parTrans" cxnId="{CF01F129-B46D-4F5B-92C4-43E5DC775C54}">
      <dgm:prSet/>
      <dgm:spPr/>
      <dgm:t>
        <a:bodyPr/>
        <a:lstStyle/>
        <a:p>
          <a:endParaRPr lang="fr-FR"/>
        </a:p>
      </dgm:t>
    </dgm:pt>
    <dgm:pt modelId="{CEDBC9A8-7E9C-4BB6-B483-06D27DF980BE}" type="sibTrans" cxnId="{CF01F129-B46D-4F5B-92C4-43E5DC775C54}">
      <dgm:prSet/>
      <dgm:spPr/>
      <dgm:t>
        <a:bodyPr/>
        <a:lstStyle/>
        <a:p>
          <a:endParaRPr lang="fr-FR"/>
        </a:p>
      </dgm:t>
    </dgm:pt>
    <dgm:pt modelId="{382AD7C5-0F63-48E0-88B9-EC375D82F115}" type="pres">
      <dgm:prSet presAssocID="{9842F213-C9D3-4041-B1E3-E268DED7B25F}" presName="Name0" presStyleCnt="0">
        <dgm:presLayoutVars>
          <dgm:dir/>
          <dgm:resizeHandles val="exact"/>
        </dgm:presLayoutVars>
      </dgm:prSet>
      <dgm:spPr/>
      <dgm:t>
        <a:bodyPr/>
        <a:lstStyle/>
        <a:p>
          <a:endParaRPr lang="fr-FR"/>
        </a:p>
      </dgm:t>
    </dgm:pt>
    <dgm:pt modelId="{01BA84F3-19E3-4878-B3E1-B3A3DD96F511}" type="pres">
      <dgm:prSet presAssocID="{3DA3D176-EE21-4587-8B1B-E0644CECF8DB}" presName="compNode" presStyleCnt="0"/>
      <dgm:spPr/>
    </dgm:pt>
    <dgm:pt modelId="{268FB7A8-0527-4E3F-AB8D-129015A17760}" type="pres">
      <dgm:prSet presAssocID="{3DA3D176-EE21-4587-8B1B-E0644CECF8DB}" presName="pictRect" presStyleLbl="node1" presStyleIdx="0" presStyleCnt="4" custScaleY="125405"/>
      <dgm:spPr>
        <a:blipFill rotWithShape="1">
          <a:blip xmlns:r="http://schemas.openxmlformats.org/officeDocument/2006/relationships" r:embed="rId1"/>
          <a:stretch>
            <a:fillRect/>
          </a:stretch>
        </a:blipFill>
      </dgm:spPr>
    </dgm:pt>
    <dgm:pt modelId="{4AAC7FC2-20E2-4C0A-8EC4-B08321F8B8CC}" type="pres">
      <dgm:prSet presAssocID="{3DA3D176-EE21-4587-8B1B-E0644CECF8DB}" presName="textRect" presStyleLbl="revTx" presStyleIdx="0" presStyleCnt="4" custLinFactNeighborX="1000" custLinFactNeighborY="53931">
        <dgm:presLayoutVars>
          <dgm:bulletEnabled val="1"/>
        </dgm:presLayoutVars>
      </dgm:prSet>
      <dgm:spPr/>
      <dgm:t>
        <a:bodyPr/>
        <a:lstStyle/>
        <a:p>
          <a:endParaRPr lang="fr-FR"/>
        </a:p>
      </dgm:t>
    </dgm:pt>
    <dgm:pt modelId="{32C28173-D1C6-4237-93E4-65B6E79D77BC}" type="pres">
      <dgm:prSet presAssocID="{8E89A227-2C1A-4786-BF87-E25557E57544}" presName="sibTrans" presStyleLbl="sibTrans2D1" presStyleIdx="0" presStyleCnt="0"/>
      <dgm:spPr/>
      <dgm:t>
        <a:bodyPr/>
        <a:lstStyle/>
        <a:p>
          <a:endParaRPr lang="fr-FR"/>
        </a:p>
      </dgm:t>
    </dgm:pt>
    <dgm:pt modelId="{660DB54F-C9C6-4416-9A9E-2DBF57176552}" type="pres">
      <dgm:prSet presAssocID="{3011A192-B318-4B72-8529-8F0789CD5475}" presName="compNode" presStyleCnt="0"/>
      <dgm:spPr/>
    </dgm:pt>
    <dgm:pt modelId="{8A7B4925-B0A2-408F-94A0-9832547BF0D4}" type="pres">
      <dgm:prSet presAssocID="{3011A192-B318-4B72-8529-8F0789CD5475}" presName="pictRect" presStyleLbl="node1" presStyleIdx="1" presStyleCnt="4" custScaleY="124456" custLinFactNeighborY="474"/>
      <dgm:spPr>
        <a:blipFill rotWithShape="1">
          <a:blip xmlns:r="http://schemas.openxmlformats.org/officeDocument/2006/relationships" r:embed="rId2"/>
          <a:stretch>
            <a:fillRect/>
          </a:stretch>
        </a:blipFill>
      </dgm:spPr>
    </dgm:pt>
    <dgm:pt modelId="{2996856F-7BB8-4D20-B687-8685C904B290}" type="pres">
      <dgm:prSet presAssocID="{3011A192-B318-4B72-8529-8F0789CD5475}" presName="textRect" presStyleLbl="revTx" presStyleIdx="1" presStyleCnt="4" custLinFactNeighborY="60086">
        <dgm:presLayoutVars>
          <dgm:bulletEnabled val="1"/>
        </dgm:presLayoutVars>
      </dgm:prSet>
      <dgm:spPr/>
      <dgm:t>
        <a:bodyPr/>
        <a:lstStyle/>
        <a:p>
          <a:endParaRPr lang="fr-FR"/>
        </a:p>
      </dgm:t>
    </dgm:pt>
    <dgm:pt modelId="{727FC6F3-24D2-4333-8593-BFF0363E3AF5}" type="pres">
      <dgm:prSet presAssocID="{59FD9621-8033-4CEA-AA25-29B3CF80D0A7}" presName="sibTrans" presStyleLbl="sibTrans2D1" presStyleIdx="0" presStyleCnt="0"/>
      <dgm:spPr/>
      <dgm:t>
        <a:bodyPr/>
        <a:lstStyle/>
        <a:p>
          <a:endParaRPr lang="fr-FR"/>
        </a:p>
      </dgm:t>
    </dgm:pt>
    <dgm:pt modelId="{F1EEC8EA-68A0-471D-A508-6C9A36D7825F}" type="pres">
      <dgm:prSet presAssocID="{C54FC0CA-148B-4CD5-887B-D932F711BC67}" presName="compNode" presStyleCnt="0"/>
      <dgm:spPr/>
    </dgm:pt>
    <dgm:pt modelId="{D23EABD7-285B-4AC1-9CEC-2FB17DAA8252}" type="pres">
      <dgm:prSet presAssocID="{C54FC0CA-148B-4CD5-887B-D932F711BC67}" presName="pictRect" presStyleLbl="node1" presStyleIdx="2" presStyleCnt="4" custScaleY="116686"/>
      <dgm:spPr>
        <a:blipFill rotWithShape="1">
          <a:blip xmlns:r="http://schemas.openxmlformats.org/officeDocument/2006/relationships" r:embed="rId3"/>
          <a:stretch>
            <a:fillRect/>
          </a:stretch>
        </a:blipFill>
      </dgm:spPr>
    </dgm:pt>
    <dgm:pt modelId="{00FC8BD4-BCA1-41E0-826E-C507DD8DFCC5}" type="pres">
      <dgm:prSet presAssocID="{C54FC0CA-148B-4CD5-887B-D932F711BC67}" presName="textRect" presStyleLbl="revTx" presStyleIdx="2" presStyleCnt="4" custLinFactNeighborX="1000" custLinFactNeighborY="62640">
        <dgm:presLayoutVars>
          <dgm:bulletEnabled val="1"/>
        </dgm:presLayoutVars>
      </dgm:prSet>
      <dgm:spPr/>
      <dgm:t>
        <a:bodyPr/>
        <a:lstStyle/>
        <a:p>
          <a:endParaRPr lang="fr-FR"/>
        </a:p>
      </dgm:t>
    </dgm:pt>
    <dgm:pt modelId="{3DE87E8D-27B0-418C-805E-BE2D535EE2B8}" type="pres">
      <dgm:prSet presAssocID="{BEB3CA64-307B-4574-BF04-803564522CF5}" presName="sibTrans" presStyleLbl="sibTrans2D1" presStyleIdx="0" presStyleCnt="0"/>
      <dgm:spPr/>
      <dgm:t>
        <a:bodyPr/>
        <a:lstStyle/>
        <a:p>
          <a:endParaRPr lang="fr-FR"/>
        </a:p>
      </dgm:t>
    </dgm:pt>
    <dgm:pt modelId="{9A36625D-68F6-45D4-BDDB-F123FF69F28D}" type="pres">
      <dgm:prSet presAssocID="{B84C6FFA-DAB6-4337-AD77-0E467FDAC6E6}" presName="compNode" presStyleCnt="0"/>
      <dgm:spPr/>
    </dgm:pt>
    <dgm:pt modelId="{438DC236-B4D9-4F9A-B32E-2F5BEBB58D22}" type="pres">
      <dgm:prSet presAssocID="{B84C6FFA-DAB6-4337-AD77-0E467FDAC6E6}" presName="pictRect" presStyleLbl="node1" presStyleIdx="3" presStyleCnt="4" custFlipVert="1" custFlipHor="1" custScaleX="3829" custScaleY="2616" custLinFactX="48265" custLinFactY="25140" custLinFactNeighborX="100000" custLinFactNeighborY="100000"/>
      <dgm:spPr/>
    </dgm:pt>
    <dgm:pt modelId="{9E5EBFDE-A88B-44B6-BDFF-3BA97F9A152A}" type="pres">
      <dgm:prSet presAssocID="{B84C6FFA-DAB6-4337-AD77-0E467FDAC6E6}" presName="textRect" presStyleLbl="revTx" presStyleIdx="3" presStyleCnt="4" custScaleX="301373">
        <dgm:presLayoutVars>
          <dgm:bulletEnabled val="1"/>
        </dgm:presLayoutVars>
      </dgm:prSet>
      <dgm:spPr/>
      <dgm:t>
        <a:bodyPr/>
        <a:lstStyle/>
        <a:p>
          <a:endParaRPr lang="fr-FR"/>
        </a:p>
      </dgm:t>
    </dgm:pt>
  </dgm:ptLst>
  <dgm:cxnLst>
    <dgm:cxn modelId="{CF01F129-B46D-4F5B-92C4-43E5DC775C54}" srcId="{9842F213-C9D3-4041-B1E3-E268DED7B25F}" destId="{B84C6FFA-DAB6-4337-AD77-0E467FDAC6E6}" srcOrd="3" destOrd="0" parTransId="{8DC39847-C0FE-44D3-98E4-C23148080E9F}" sibTransId="{CEDBC9A8-7E9C-4BB6-B483-06D27DF980BE}"/>
    <dgm:cxn modelId="{47584D2B-ADD8-4560-B779-73C13B9E7A64}" type="presOf" srcId="{C54FC0CA-148B-4CD5-887B-D932F711BC67}" destId="{00FC8BD4-BCA1-41E0-826E-C507DD8DFCC5}" srcOrd="0" destOrd="0" presId="urn:microsoft.com/office/officeart/2005/8/layout/pList1"/>
    <dgm:cxn modelId="{DC6989D6-8C1A-46E5-A7D9-46F0731934A3}" type="presOf" srcId="{9842F213-C9D3-4041-B1E3-E268DED7B25F}" destId="{382AD7C5-0F63-48E0-88B9-EC375D82F115}" srcOrd="0" destOrd="0" presId="urn:microsoft.com/office/officeart/2005/8/layout/pList1"/>
    <dgm:cxn modelId="{056E38A2-48C0-4C9E-9D95-64350B05BAA4}" srcId="{9842F213-C9D3-4041-B1E3-E268DED7B25F}" destId="{C54FC0CA-148B-4CD5-887B-D932F711BC67}" srcOrd="2" destOrd="0" parTransId="{82FE556E-4779-4E3C-A588-4A4EF708DDF4}" sibTransId="{BEB3CA64-307B-4574-BF04-803564522CF5}"/>
    <dgm:cxn modelId="{7FE2EA56-4979-4887-92B8-3DBF275615EF}" type="presOf" srcId="{3011A192-B318-4B72-8529-8F0789CD5475}" destId="{2996856F-7BB8-4D20-B687-8685C904B290}" srcOrd="0" destOrd="0" presId="urn:microsoft.com/office/officeart/2005/8/layout/pList1"/>
    <dgm:cxn modelId="{61873DFB-1C7A-4459-8737-0030C10B22E6}" srcId="{9842F213-C9D3-4041-B1E3-E268DED7B25F}" destId="{3DA3D176-EE21-4587-8B1B-E0644CECF8DB}" srcOrd="0" destOrd="0" parTransId="{2722A430-CE83-4BB7-9CAD-A1BF136E9A5E}" sibTransId="{8E89A227-2C1A-4786-BF87-E25557E57544}"/>
    <dgm:cxn modelId="{04D55B50-C974-4B0A-AB43-C09954FC80D0}" type="presOf" srcId="{B84C6FFA-DAB6-4337-AD77-0E467FDAC6E6}" destId="{9E5EBFDE-A88B-44B6-BDFF-3BA97F9A152A}" srcOrd="0" destOrd="0" presId="urn:microsoft.com/office/officeart/2005/8/layout/pList1"/>
    <dgm:cxn modelId="{96F3F7ED-A3DC-45FC-95EF-3006386D33F8}" type="presOf" srcId="{59FD9621-8033-4CEA-AA25-29B3CF80D0A7}" destId="{727FC6F3-24D2-4333-8593-BFF0363E3AF5}" srcOrd="0" destOrd="0" presId="urn:microsoft.com/office/officeart/2005/8/layout/pList1"/>
    <dgm:cxn modelId="{78691664-2F13-4194-8B43-0FEF0CC5F0E5}" type="presOf" srcId="{BEB3CA64-307B-4574-BF04-803564522CF5}" destId="{3DE87E8D-27B0-418C-805E-BE2D535EE2B8}" srcOrd="0" destOrd="0" presId="urn:microsoft.com/office/officeart/2005/8/layout/pList1"/>
    <dgm:cxn modelId="{A7F9E188-7DA2-43F6-BEAA-373FF51BF0DB}" type="presOf" srcId="{8E89A227-2C1A-4786-BF87-E25557E57544}" destId="{32C28173-D1C6-4237-93E4-65B6E79D77BC}" srcOrd="0" destOrd="0" presId="urn:microsoft.com/office/officeart/2005/8/layout/pList1"/>
    <dgm:cxn modelId="{D1362511-BEF0-4400-9829-4C0E19BCFC90}" srcId="{9842F213-C9D3-4041-B1E3-E268DED7B25F}" destId="{3011A192-B318-4B72-8529-8F0789CD5475}" srcOrd="1" destOrd="0" parTransId="{C6E9ED99-93AD-4097-9630-85E5E5AD7C85}" sibTransId="{59FD9621-8033-4CEA-AA25-29B3CF80D0A7}"/>
    <dgm:cxn modelId="{2D4E3FAB-CE70-473F-9CEB-5F8CFEEA4ACF}" type="presOf" srcId="{3DA3D176-EE21-4587-8B1B-E0644CECF8DB}" destId="{4AAC7FC2-20E2-4C0A-8EC4-B08321F8B8CC}" srcOrd="0" destOrd="0" presId="urn:microsoft.com/office/officeart/2005/8/layout/pList1"/>
    <dgm:cxn modelId="{01064E8B-FC79-4BD7-9DEC-6BD631F2EB61}" type="presParOf" srcId="{382AD7C5-0F63-48E0-88B9-EC375D82F115}" destId="{01BA84F3-19E3-4878-B3E1-B3A3DD96F511}" srcOrd="0" destOrd="0" presId="urn:microsoft.com/office/officeart/2005/8/layout/pList1"/>
    <dgm:cxn modelId="{84EB3420-BE52-4A3A-83AB-06565441687F}" type="presParOf" srcId="{01BA84F3-19E3-4878-B3E1-B3A3DD96F511}" destId="{268FB7A8-0527-4E3F-AB8D-129015A17760}" srcOrd="0" destOrd="0" presId="urn:microsoft.com/office/officeart/2005/8/layout/pList1"/>
    <dgm:cxn modelId="{35B29562-CB3A-4361-908F-6F7D3BEBF4A6}" type="presParOf" srcId="{01BA84F3-19E3-4878-B3E1-B3A3DD96F511}" destId="{4AAC7FC2-20E2-4C0A-8EC4-B08321F8B8CC}" srcOrd="1" destOrd="0" presId="urn:microsoft.com/office/officeart/2005/8/layout/pList1"/>
    <dgm:cxn modelId="{65404419-EC42-4B04-AF63-6CC5AA2D4CE4}" type="presParOf" srcId="{382AD7C5-0F63-48E0-88B9-EC375D82F115}" destId="{32C28173-D1C6-4237-93E4-65B6E79D77BC}" srcOrd="1" destOrd="0" presId="urn:microsoft.com/office/officeart/2005/8/layout/pList1"/>
    <dgm:cxn modelId="{1794067E-A55E-488A-B297-48C242A1E88E}" type="presParOf" srcId="{382AD7C5-0F63-48E0-88B9-EC375D82F115}" destId="{660DB54F-C9C6-4416-9A9E-2DBF57176552}" srcOrd="2" destOrd="0" presId="urn:microsoft.com/office/officeart/2005/8/layout/pList1"/>
    <dgm:cxn modelId="{CD0BC60B-4B78-48DB-89CF-165FF592E328}" type="presParOf" srcId="{660DB54F-C9C6-4416-9A9E-2DBF57176552}" destId="{8A7B4925-B0A2-408F-94A0-9832547BF0D4}" srcOrd="0" destOrd="0" presId="urn:microsoft.com/office/officeart/2005/8/layout/pList1"/>
    <dgm:cxn modelId="{5BB8F9D6-BFCE-47DD-AB90-5F2F6E66A33C}" type="presParOf" srcId="{660DB54F-C9C6-4416-9A9E-2DBF57176552}" destId="{2996856F-7BB8-4D20-B687-8685C904B290}" srcOrd="1" destOrd="0" presId="urn:microsoft.com/office/officeart/2005/8/layout/pList1"/>
    <dgm:cxn modelId="{CBAAE14C-9FC1-47B3-AB93-3CC651027D30}" type="presParOf" srcId="{382AD7C5-0F63-48E0-88B9-EC375D82F115}" destId="{727FC6F3-24D2-4333-8593-BFF0363E3AF5}" srcOrd="3" destOrd="0" presId="urn:microsoft.com/office/officeart/2005/8/layout/pList1"/>
    <dgm:cxn modelId="{5FA4F2E3-A713-43B9-85F1-367E21712E0D}" type="presParOf" srcId="{382AD7C5-0F63-48E0-88B9-EC375D82F115}" destId="{F1EEC8EA-68A0-471D-A508-6C9A36D7825F}" srcOrd="4" destOrd="0" presId="urn:microsoft.com/office/officeart/2005/8/layout/pList1"/>
    <dgm:cxn modelId="{2A3D6199-3750-4754-BD5A-F39133810A0D}" type="presParOf" srcId="{F1EEC8EA-68A0-471D-A508-6C9A36D7825F}" destId="{D23EABD7-285B-4AC1-9CEC-2FB17DAA8252}" srcOrd="0" destOrd="0" presId="urn:microsoft.com/office/officeart/2005/8/layout/pList1"/>
    <dgm:cxn modelId="{81F00EDA-9A3D-44E6-8AAC-A452B1C4DD6F}" type="presParOf" srcId="{F1EEC8EA-68A0-471D-A508-6C9A36D7825F}" destId="{00FC8BD4-BCA1-41E0-826E-C507DD8DFCC5}" srcOrd="1" destOrd="0" presId="urn:microsoft.com/office/officeart/2005/8/layout/pList1"/>
    <dgm:cxn modelId="{F7D8E1E7-460F-4CF7-AE98-BD51402020DE}" type="presParOf" srcId="{382AD7C5-0F63-48E0-88B9-EC375D82F115}" destId="{3DE87E8D-27B0-418C-805E-BE2D535EE2B8}" srcOrd="5" destOrd="0" presId="urn:microsoft.com/office/officeart/2005/8/layout/pList1"/>
    <dgm:cxn modelId="{689D9C1A-B1C8-48B9-B1B6-7177D3E53BCE}" type="presParOf" srcId="{382AD7C5-0F63-48E0-88B9-EC375D82F115}" destId="{9A36625D-68F6-45D4-BDDB-F123FF69F28D}" srcOrd="6" destOrd="0" presId="urn:microsoft.com/office/officeart/2005/8/layout/pList1"/>
    <dgm:cxn modelId="{5816733A-C411-4AEA-9366-7861F8DEF23C}" type="presParOf" srcId="{9A36625D-68F6-45D4-BDDB-F123FF69F28D}" destId="{438DC236-B4D9-4F9A-B32E-2F5BEBB58D22}" srcOrd="0" destOrd="0" presId="urn:microsoft.com/office/officeart/2005/8/layout/pList1"/>
    <dgm:cxn modelId="{F608A9F2-1831-42E0-8DC8-587D6BD97DE6}" type="presParOf" srcId="{9A36625D-68F6-45D4-BDDB-F123FF69F28D}" destId="{9E5EBFDE-A88B-44B6-BDFF-3BA97F9A152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62A2A-6C66-44BA-A2C0-828BB02F802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4818C480-8228-452A-A79B-1D336B256E91}">
      <dgm:prSet phldrT="[Texte]" custT="1"/>
      <dgm:spPr>
        <a:solidFill>
          <a:schemeClr val="accent5">
            <a:lumMod val="75000"/>
          </a:schemeClr>
        </a:solidFill>
      </dgm:spPr>
      <dgm:t>
        <a:bodyPr/>
        <a:lstStyle/>
        <a:p>
          <a:r>
            <a:rPr lang="fr-FR" sz="2000" b="1" dirty="0" smtClean="0">
              <a:solidFill>
                <a:schemeClr val="bg1"/>
              </a:solidFill>
            </a:rPr>
            <a:t>Il manifeste le plan</a:t>
          </a:r>
          <a:endParaRPr lang="fr-FR" sz="2000" b="1" dirty="0">
            <a:solidFill>
              <a:schemeClr val="bg1"/>
            </a:solidFill>
          </a:endParaRPr>
        </a:p>
      </dgm:t>
    </dgm:pt>
    <dgm:pt modelId="{022A1FA7-0BB7-4920-9EC7-ED6FBF93F160}" type="parTrans" cxnId="{9C647457-3852-4BD2-9191-8C7FDC1C635D}">
      <dgm:prSet/>
      <dgm:spPr/>
      <dgm:t>
        <a:bodyPr/>
        <a:lstStyle/>
        <a:p>
          <a:endParaRPr lang="fr-FR"/>
        </a:p>
      </dgm:t>
    </dgm:pt>
    <dgm:pt modelId="{0AF4E1BC-CBAB-4BCE-B1FC-21A852C53DF6}" type="sibTrans" cxnId="{9C647457-3852-4BD2-9191-8C7FDC1C635D}">
      <dgm:prSet/>
      <dgm:spPr>
        <a:solidFill>
          <a:schemeClr val="accent3"/>
        </a:solidFill>
      </dgm:spPr>
      <dgm:t>
        <a:bodyPr/>
        <a:lstStyle/>
        <a:p>
          <a:r>
            <a:rPr lang="fr-FR" b="1" dirty="0" smtClean="0">
              <a:solidFill>
                <a:schemeClr val="bg1"/>
              </a:solidFill>
            </a:rPr>
            <a:t>Il évite l’implicite</a:t>
          </a:r>
          <a:endParaRPr lang="fr-FR" b="1" dirty="0">
            <a:solidFill>
              <a:schemeClr val="bg1"/>
            </a:solidFill>
          </a:endParaRPr>
        </a:p>
      </dgm:t>
    </dgm:pt>
    <dgm:pt modelId="{B0C46327-F1AD-4942-817D-106D8E36A806}">
      <dgm:prSet phldrT="[Texte]" custT="1"/>
      <dgm:spPr>
        <a:solidFill>
          <a:srgbClr val="92D050"/>
        </a:solidFill>
      </dgm:spPr>
      <dgm:t>
        <a:bodyPr/>
        <a:lstStyle/>
        <a:p>
          <a:r>
            <a:rPr lang="fr-FR" sz="2000" b="1" dirty="0" smtClean="0">
              <a:solidFill>
                <a:schemeClr val="bg1"/>
              </a:solidFill>
            </a:rPr>
            <a:t>Il ne se contredit pas </a:t>
          </a:r>
          <a:endParaRPr lang="fr-FR" sz="2000" b="1" dirty="0">
            <a:solidFill>
              <a:schemeClr val="bg1"/>
            </a:solidFill>
          </a:endParaRPr>
        </a:p>
      </dgm:t>
    </dgm:pt>
    <dgm:pt modelId="{69AE70B0-B1FB-474B-8709-1175E37B090A}" type="parTrans" cxnId="{3EC40E5C-A45F-4549-9E48-A404FC667D23}">
      <dgm:prSet/>
      <dgm:spPr/>
      <dgm:t>
        <a:bodyPr/>
        <a:lstStyle/>
        <a:p>
          <a:endParaRPr lang="fr-FR"/>
        </a:p>
      </dgm:t>
    </dgm:pt>
    <dgm:pt modelId="{341467CA-CFF3-4C04-8DC0-1796A8FD3233}" type="sibTrans" cxnId="{3EC40E5C-A45F-4549-9E48-A404FC667D23}">
      <dgm:prSet custT="1"/>
      <dgm:spPr>
        <a:solidFill>
          <a:schemeClr val="tx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Il n’omet pas </a:t>
          </a:r>
          <a:r>
            <a:rPr lang="fr-FR" sz="1400" b="1" dirty="0" smtClean="0">
              <a:solidFill>
                <a:schemeClr val="bg1"/>
              </a:solidFill>
            </a:rPr>
            <a:t>d’informations</a:t>
          </a:r>
          <a:r>
            <a:rPr lang="fr-FR" sz="1800" b="1" dirty="0" smtClean="0">
              <a:solidFill>
                <a:schemeClr val="bg1"/>
              </a:solidFill>
            </a:rPr>
            <a:t> capitales </a:t>
          </a:r>
        </a:p>
        <a:p>
          <a:pPr lvl="0" defTabSz="1600200">
            <a:lnSpc>
              <a:spcPct val="90000"/>
            </a:lnSpc>
            <a:spcBef>
              <a:spcPct val="0"/>
            </a:spcBef>
            <a:spcAft>
              <a:spcPct val="35000"/>
            </a:spcAft>
          </a:pPr>
          <a:endParaRPr lang="fr-FR" sz="1500" dirty="0"/>
        </a:p>
      </dgm:t>
    </dgm:pt>
    <dgm:pt modelId="{C8C756FD-3714-4620-A3DD-25DA5BF28997}">
      <dgm:prSet phldrT="[Texte]" custT="1"/>
      <dgm:spPr>
        <a:solidFill>
          <a:schemeClr val="accent4">
            <a:lumMod val="75000"/>
          </a:schemeClr>
        </a:solidFill>
      </dgm:spPr>
      <dgm:t>
        <a:bodyPr/>
        <a:lstStyle/>
        <a:p>
          <a:r>
            <a:rPr lang="fr-FR" sz="1700" b="1" dirty="0" smtClean="0">
              <a:solidFill>
                <a:schemeClr val="bg1"/>
              </a:solidFill>
            </a:rPr>
            <a:t>Il organise, hiérarchise, connecte les </a:t>
          </a:r>
          <a:r>
            <a:rPr lang="fr-FR" sz="1400" b="1" dirty="0" smtClean="0">
              <a:solidFill>
                <a:schemeClr val="bg1"/>
              </a:solidFill>
            </a:rPr>
            <a:t>informations</a:t>
          </a:r>
          <a:endParaRPr lang="fr-FR" sz="1400" b="1" dirty="0">
            <a:solidFill>
              <a:schemeClr val="bg1"/>
            </a:solidFill>
          </a:endParaRPr>
        </a:p>
      </dgm:t>
    </dgm:pt>
    <dgm:pt modelId="{9BC11177-DCF5-44F6-BD32-B39094E27060}" type="parTrans" cxnId="{AD0FE7EB-A8B8-438D-8AA9-C9EE1B0741C9}">
      <dgm:prSet/>
      <dgm:spPr/>
      <dgm:t>
        <a:bodyPr/>
        <a:lstStyle/>
        <a:p>
          <a:endParaRPr lang="fr-FR"/>
        </a:p>
      </dgm:t>
    </dgm:pt>
    <dgm:pt modelId="{7CCC24D7-55C9-47A5-9D82-919ACFC720CA}" type="sibTrans" cxnId="{AD0FE7EB-A8B8-438D-8AA9-C9EE1B0741C9}">
      <dgm:prSet/>
      <dgm:spPr>
        <a:solidFill>
          <a:schemeClr val="accent2">
            <a:lumMod val="75000"/>
          </a:schemeClr>
        </a:solidFill>
      </dgm:spPr>
      <dgm:t>
        <a:bodyPr/>
        <a:lstStyle/>
        <a:p>
          <a:r>
            <a:rPr lang="fr-FR" b="1" dirty="0" smtClean="0">
              <a:solidFill>
                <a:schemeClr val="bg1"/>
              </a:solidFill>
            </a:rPr>
            <a:t>Il explique les mots scientifiques ou techniques</a:t>
          </a:r>
          <a:endParaRPr lang="fr-FR" b="1" dirty="0">
            <a:solidFill>
              <a:schemeClr val="bg1"/>
            </a:solidFill>
          </a:endParaRPr>
        </a:p>
      </dgm:t>
    </dgm:pt>
    <dgm:pt modelId="{74282AB4-C695-41F2-9C18-C47E21A885DE}">
      <dgm:prSet phldrT="[Texte]" phldr="1"/>
      <dgm:spPr/>
      <dgm:t>
        <a:bodyPr/>
        <a:lstStyle/>
        <a:p>
          <a:endParaRPr lang="fr-FR" dirty="0"/>
        </a:p>
      </dgm:t>
    </dgm:pt>
    <dgm:pt modelId="{913177BC-8353-4247-AAA4-E42B5FF78ADB}" type="parTrans" cxnId="{F38A2074-3DAF-49A7-B9FB-7E5B1D3FA5D4}">
      <dgm:prSet/>
      <dgm:spPr/>
      <dgm:t>
        <a:bodyPr/>
        <a:lstStyle/>
        <a:p>
          <a:endParaRPr lang="fr-FR"/>
        </a:p>
      </dgm:t>
    </dgm:pt>
    <dgm:pt modelId="{B807F3E7-D461-48D4-8A66-8E86E70D169F}" type="sibTrans" cxnId="{F38A2074-3DAF-49A7-B9FB-7E5B1D3FA5D4}">
      <dgm:prSet/>
      <dgm:spPr/>
      <dgm:t>
        <a:bodyPr/>
        <a:lstStyle/>
        <a:p>
          <a:endParaRPr lang="fr-FR"/>
        </a:p>
      </dgm:t>
    </dgm:pt>
    <dgm:pt modelId="{D9DA3B4A-03EE-4A77-9EFC-0A0CD2A5A03E}" type="pres">
      <dgm:prSet presAssocID="{F1262A2A-6C66-44BA-A2C0-828BB02F8024}" presName="Name0" presStyleCnt="0">
        <dgm:presLayoutVars>
          <dgm:chMax/>
          <dgm:chPref/>
          <dgm:dir/>
          <dgm:animLvl val="lvl"/>
        </dgm:presLayoutVars>
      </dgm:prSet>
      <dgm:spPr/>
      <dgm:t>
        <a:bodyPr/>
        <a:lstStyle/>
        <a:p>
          <a:endParaRPr lang="fr-FR"/>
        </a:p>
      </dgm:t>
    </dgm:pt>
    <dgm:pt modelId="{2B901457-70C5-4BD2-BD92-7C09670C0BAA}" type="pres">
      <dgm:prSet presAssocID="{4818C480-8228-452A-A79B-1D336B256E91}" presName="composite" presStyleCnt="0"/>
      <dgm:spPr/>
    </dgm:pt>
    <dgm:pt modelId="{27637250-CAF4-431A-A4DC-BD6B0DFD0453}" type="pres">
      <dgm:prSet presAssocID="{4818C480-8228-452A-A79B-1D336B256E91}" presName="Parent1" presStyleLbl="node1" presStyleIdx="0" presStyleCnt="6">
        <dgm:presLayoutVars>
          <dgm:chMax val="1"/>
          <dgm:chPref val="1"/>
          <dgm:bulletEnabled val="1"/>
        </dgm:presLayoutVars>
      </dgm:prSet>
      <dgm:spPr/>
      <dgm:t>
        <a:bodyPr/>
        <a:lstStyle/>
        <a:p>
          <a:endParaRPr lang="fr-FR"/>
        </a:p>
      </dgm:t>
    </dgm:pt>
    <dgm:pt modelId="{E5B27B1D-1DBF-42D9-B856-352F3FF23828}" type="pres">
      <dgm:prSet presAssocID="{4818C480-8228-452A-A79B-1D336B256E91}" presName="Childtext1" presStyleLbl="revTx" presStyleIdx="0" presStyleCnt="3">
        <dgm:presLayoutVars>
          <dgm:chMax val="0"/>
          <dgm:chPref val="0"/>
          <dgm:bulletEnabled val="1"/>
        </dgm:presLayoutVars>
      </dgm:prSet>
      <dgm:spPr/>
      <dgm:t>
        <a:bodyPr/>
        <a:lstStyle/>
        <a:p>
          <a:endParaRPr lang="fr-FR"/>
        </a:p>
      </dgm:t>
    </dgm:pt>
    <dgm:pt modelId="{E3BC5943-9310-4B24-9305-8E675FC43232}" type="pres">
      <dgm:prSet presAssocID="{4818C480-8228-452A-A79B-1D336B256E91}" presName="BalanceSpacing" presStyleCnt="0"/>
      <dgm:spPr/>
    </dgm:pt>
    <dgm:pt modelId="{A49EB9D6-9FEA-45EC-82CC-BECF5206AD3F}" type="pres">
      <dgm:prSet presAssocID="{4818C480-8228-452A-A79B-1D336B256E91}" presName="BalanceSpacing1" presStyleCnt="0"/>
      <dgm:spPr/>
    </dgm:pt>
    <dgm:pt modelId="{46A0BD23-7D63-46BB-9C82-EC77E5619731}" type="pres">
      <dgm:prSet presAssocID="{0AF4E1BC-CBAB-4BCE-B1FC-21A852C53DF6}" presName="Accent1Text" presStyleLbl="node1" presStyleIdx="1" presStyleCnt="6"/>
      <dgm:spPr/>
      <dgm:t>
        <a:bodyPr/>
        <a:lstStyle/>
        <a:p>
          <a:endParaRPr lang="fr-FR"/>
        </a:p>
      </dgm:t>
    </dgm:pt>
    <dgm:pt modelId="{08B1FA5A-1709-446D-B563-2ADA62E125F3}" type="pres">
      <dgm:prSet presAssocID="{0AF4E1BC-CBAB-4BCE-B1FC-21A852C53DF6}" presName="spaceBetweenRectangles" presStyleCnt="0"/>
      <dgm:spPr/>
    </dgm:pt>
    <dgm:pt modelId="{1515C554-F3C7-4341-9A73-0EEA48586753}" type="pres">
      <dgm:prSet presAssocID="{B0C46327-F1AD-4942-817D-106D8E36A806}" presName="composite" presStyleCnt="0"/>
      <dgm:spPr/>
    </dgm:pt>
    <dgm:pt modelId="{75BF6B41-0232-4458-8EBB-74856A667B8F}" type="pres">
      <dgm:prSet presAssocID="{B0C46327-F1AD-4942-817D-106D8E36A806}" presName="Parent1" presStyleLbl="node1" presStyleIdx="2" presStyleCnt="6" custLinFactNeighborX="0" custLinFactNeighborY="-2098">
        <dgm:presLayoutVars>
          <dgm:chMax val="1"/>
          <dgm:chPref val="1"/>
          <dgm:bulletEnabled val="1"/>
        </dgm:presLayoutVars>
      </dgm:prSet>
      <dgm:spPr/>
      <dgm:t>
        <a:bodyPr/>
        <a:lstStyle/>
        <a:p>
          <a:endParaRPr lang="fr-FR"/>
        </a:p>
      </dgm:t>
    </dgm:pt>
    <dgm:pt modelId="{3EDBA72B-39D0-4F95-B440-EC9B7A016A13}" type="pres">
      <dgm:prSet presAssocID="{B0C46327-F1AD-4942-817D-106D8E36A806}" presName="Childtext1" presStyleLbl="revTx" presStyleIdx="1" presStyleCnt="3">
        <dgm:presLayoutVars>
          <dgm:chMax val="0"/>
          <dgm:chPref val="0"/>
          <dgm:bulletEnabled val="1"/>
        </dgm:presLayoutVars>
      </dgm:prSet>
      <dgm:spPr/>
      <dgm:t>
        <a:bodyPr/>
        <a:lstStyle/>
        <a:p>
          <a:endParaRPr lang="fr-FR"/>
        </a:p>
      </dgm:t>
    </dgm:pt>
    <dgm:pt modelId="{A7A6DC75-7F70-4698-8976-A440E639C041}" type="pres">
      <dgm:prSet presAssocID="{B0C46327-F1AD-4942-817D-106D8E36A806}" presName="BalanceSpacing" presStyleCnt="0"/>
      <dgm:spPr/>
    </dgm:pt>
    <dgm:pt modelId="{2A89F16F-4680-45C2-99B0-928094EA759B}" type="pres">
      <dgm:prSet presAssocID="{B0C46327-F1AD-4942-817D-106D8E36A806}" presName="BalanceSpacing1" presStyleCnt="0"/>
      <dgm:spPr/>
    </dgm:pt>
    <dgm:pt modelId="{2AFD153E-2E1A-43AE-8200-14928DEE8053}" type="pres">
      <dgm:prSet presAssocID="{341467CA-CFF3-4C04-8DC0-1796A8FD3233}" presName="Accent1Text" presStyleLbl="node1" presStyleIdx="3" presStyleCnt="6"/>
      <dgm:spPr/>
      <dgm:t>
        <a:bodyPr/>
        <a:lstStyle/>
        <a:p>
          <a:endParaRPr lang="fr-FR"/>
        </a:p>
      </dgm:t>
    </dgm:pt>
    <dgm:pt modelId="{2764E951-B55A-42FD-B95E-A7B314FD5362}" type="pres">
      <dgm:prSet presAssocID="{341467CA-CFF3-4C04-8DC0-1796A8FD3233}" presName="spaceBetweenRectangles" presStyleCnt="0"/>
      <dgm:spPr/>
    </dgm:pt>
    <dgm:pt modelId="{4A029D66-919E-493E-A261-0955802CED45}" type="pres">
      <dgm:prSet presAssocID="{C8C756FD-3714-4620-A3DD-25DA5BF28997}" presName="composite" presStyleCnt="0"/>
      <dgm:spPr/>
    </dgm:pt>
    <dgm:pt modelId="{A1FF3E02-CAC9-48AD-B89E-A09D115270CD}" type="pres">
      <dgm:prSet presAssocID="{C8C756FD-3714-4620-A3DD-25DA5BF28997}" presName="Parent1" presStyleLbl="node1" presStyleIdx="4" presStyleCnt="6" custLinFactNeighborX="0">
        <dgm:presLayoutVars>
          <dgm:chMax val="1"/>
          <dgm:chPref val="1"/>
          <dgm:bulletEnabled val="1"/>
        </dgm:presLayoutVars>
      </dgm:prSet>
      <dgm:spPr/>
      <dgm:t>
        <a:bodyPr/>
        <a:lstStyle/>
        <a:p>
          <a:endParaRPr lang="fr-FR"/>
        </a:p>
      </dgm:t>
    </dgm:pt>
    <dgm:pt modelId="{C0E51B49-D7B8-40EC-83E0-0513A98A942D}" type="pres">
      <dgm:prSet presAssocID="{C8C756FD-3714-4620-A3DD-25DA5BF28997}" presName="Childtext1" presStyleLbl="revTx" presStyleIdx="2" presStyleCnt="3" custLinFactX="-51040" custLinFactNeighborX="-100000" custLinFactNeighborY="-4101">
        <dgm:presLayoutVars>
          <dgm:chMax val="0"/>
          <dgm:chPref val="0"/>
          <dgm:bulletEnabled val="1"/>
        </dgm:presLayoutVars>
      </dgm:prSet>
      <dgm:spPr/>
      <dgm:t>
        <a:bodyPr/>
        <a:lstStyle/>
        <a:p>
          <a:endParaRPr lang="fr-FR"/>
        </a:p>
      </dgm:t>
    </dgm:pt>
    <dgm:pt modelId="{419CD512-26DC-4FFE-81DD-54AD6E05CEF7}" type="pres">
      <dgm:prSet presAssocID="{C8C756FD-3714-4620-A3DD-25DA5BF28997}" presName="BalanceSpacing" presStyleCnt="0"/>
      <dgm:spPr/>
    </dgm:pt>
    <dgm:pt modelId="{F75E723C-E1AA-47F6-9B5C-D26806A20D3E}" type="pres">
      <dgm:prSet presAssocID="{C8C756FD-3714-4620-A3DD-25DA5BF28997}" presName="BalanceSpacing1" presStyleCnt="0"/>
      <dgm:spPr/>
    </dgm:pt>
    <dgm:pt modelId="{902E840E-0C71-4F67-BFA0-45CD3C14CCAF}" type="pres">
      <dgm:prSet presAssocID="{7CCC24D7-55C9-47A5-9D82-919ACFC720CA}" presName="Accent1Text" presStyleLbl="node1" presStyleIdx="5" presStyleCnt="6"/>
      <dgm:spPr/>
      <dgm:t>
        <a:bodyPr/>
        <a:lstStyle/>
        <a:p>
          <a:endParaRPr lang="fr-FR"/>
        </a:p>
      </dgm:t>
    </dgm:pt>
  </dgm:ptLst>
  <dgm:cxnLst>
    <dgm:cxn modelId="{058866B5-1CA9-40AD-941C-378B933180B6}" type="presOf" srcId="{C8C756FD-3714-4620-A3DD-25DA5BF28997}" destId="{A1FF3E02-CAC9-48AD-B89E-A09D115270CD}" srcOrd="0" destOrd="0" presId="urn:microsoft.com/office/officeart/2008/layout/AlternatingHexagons"/>
    <dgm:cxn modelId="{3EC40E5C-A45F-4549-9E48-A404FC667D23}" srcId="{F1262A2A-6C66-44BA-A2C0-828BB02F8024}" destId="{B0C46327-F1AD-4942-817D-106D8E36A806}" srcOrd="1" destOrd="0" parTransId="{69AE70B0-B1FB-474B-8709-1175E37B090A}" sibTransId="{341467CA-CFF3-4C04-8DC0-1796A8FD3233}"/>
    <dgm:cxn modelId="{0120561E-1F38-4CA8-B6B3-BBD19E7D3B72}" type="presOf" srcId="{0AF4E1BC-CBAB-4BCE-B1FC-21A852C53DF6}" destId="{46A0BD23-7D63-46BB-9C82-EC77E5619731}" srcOrd="0" destOrd="0" presId="urn:microsoft.com/office/officeart/2008/layout/AlternatingHexagons"/>
    <dgm:cxn modelId="{6079FF58-66D4-4761-AC3B-310F5414650B}" type="presOf" srcId="{74282AB4-C695-41F2-9C18-C47E21A885DE}" destId="{C0E51B49-D7B8-40EC-83E0-0513A98A942D}" srcOrd="0" destOrd="0" presId="urn:microsoft.com/office/officeart/2008/layout/AlternatingHexagons"/>
    <dgm:cxn modelId="{2819F5DC-7CE2-402A-921E-4BAA7660AD39}" type="presOf" srcId="{B0C46327-F1AD-4942-817D-106D8E36A806}" destId="{75BF6B41-0232-4458-8EBB-74856A667B8F}" srcOrd="0" destOrd="0" presId="urn:microsoft.com/office/officeart/2008/layout/AlternatingHexagons"/>
    <dgm:cxn modelId="{66E80287-6382-4888-A454-839A89849E51}" type="presOf" srcId="{F1262A2A-6C66-44BA-A2C0-828BB02F8024}" destId="{D9DA3B4A-03EE-4A77-9EFC-0A0CD2A5A03E}" srcOrd="0" destOrd="0" presId="urn:microsoft.com/office/officeart/2008/layout/AlternatingHexagons"/>
    <dgm:cxn modelId="{5BA20956-1D04-4DCD-ABB5-973F056D358F}" type="presOf" srcId="{7CCC24D7-55C9-47A5-9D82-919ACFC720CA}" destId="{902E840E-0C71-4F67-BFA0-45CD3C14CCAF}" srcOrd="0" destOrd="0" presId="urn:microsoft.com/office/officeart/2008/layout/AlternatingHexagons"/>
    <dgm:cxn modelId="{7F6EA2F8-F425-4952-ACCC-30992037A8E8}" type="presOf" srcId="{341467CA-CFF3-4C04-8DC0-1796A8FD3233}" destId="{2AFD153E-2E1A-43AE-8200-14928DEE8053}" srcOrd="0" destOrd="0" presId="urn:microsoft.com/office/officeart/2008/layout/AlternatingHexagons"/>
    <dgm:cxn modelId="{0834AD17-10F5-4D86-A86F-6029EE935FE0}" type="presOf" srcId="{4818C480-8228-452A-A79B-1D336B256E91}" destId="{27637250-CAF4-431A-A4DC-BD6B0DFD0453}" srcOrd="0" destOrd="0" presId="urn:microsoft.com/office/officeart/2008/layout/AlternatingHexagons"/>
    <dgm:cxn modelId="{F38A2074-3DAF-49A7-B9FB-7E5B1D3FA5D4}" srcId="{C8C756FD-3714-4620-A3DD-25DA5BF28997}" destId="{74282AB4-C695-41F2-9C18-C47E21A885DE}" srcOrd="0" destOrd="0" parTransId="{913177BC-8353-4247-AAA4-E42B5FF78ADB}" sibTransId="{B807F3E7-D461-48D4-8A66-8E86E70D169F}"/>
    <dgm:cxn modelId="{9C647457-3852-4BD2-9191-8C7FDC1C635D}" srcId="{F1262A2A-6C66-44BA-A2C0-828BB02F8024}" destId="{4818C480-8228-452A-A79B-1D336B256E91}" srcOrd="0" destOrd="0" parTransId="{022A1FA7-0BB7-4920-9EC7-ED6FBF93F160}" sibTransId="{0AF4E1BC-CBAB-4BCE-B1FC-21A852C53DF6}"/>
    <dgm:cxn modelId="{AD0FE7EB-A8B8-438D-8AA9-C9EE1B0741C9}" srcId="{F1262A2A-6C66-44BA-A2C0-828BB02F8024}" destId="{C8C756FD-3714-4620-A3DD-25DA5BF28997}" srcOrd="2" destOrd="0" parTransId="{9BC11177-DCF5-44F6-BD32-B39094E27060}" sibTransId="{7CCC24D7-55C9-47A5-9D82-919ACFC720CA}"/>
    <dgm:cxn modelId="{6BB48ECA-ABA2-4D4E-863A-C9228B755CB1}" type="presParOf" srcId="{D9DA3B4A-03EE-4A77-9EFC-0A0CD2A5A03E}" destId="{2B901457-70C5-4BD2-BD92-7C09670C0BAA}" srcOrd="0" destOrd="0" presId="urn:microsoft.com/office/officeart/2008/layout/AlternatingHexagons"/>
    <dgm:cxn modelId="{CCFD47ED-3B37-429A-BBD7-B36AD3B3B889}" type="presParOf" srcId="{2B901457-70C5-4BD2-BD92-7C09670C0BAA}" destId="{27637250-CAF4-431A-A4DC-BD6B0DFD0453}" srcOrd="0" destOrd="0" presId="urn:microsoft.com/office/officeart/2008/layout/AlternatingHexagons"/>
    <dgm:cxn modelId="{D8B5C66A-13B8-404E-8109-38B3941A7130}" type="presParOf" srcId="{2B901457-70C5-4BD2-BD92-7C09670C0BAA}" destId="{E5B27B1D-1DBF-42D9-B856-352F3FF23828}" srcOrd="1" destOrd="0" presId="urn:microsoft.com/office/officeart/2008/layout/AlternatingHexagons"/>
    <dgm:cxn modelId="{8C9B7B72-C2B6-471B-BE2F-0E3B4C8822A6}" type="presParOf" srcId="{2B901457-70C5-4BD2-BD92-7C09670C0BAA}" destId="{E3BC5943-9310-4B24-9305-8E675FC43232}" srcOrd="2" destOrd="0" presId="urn:microsoft.com/office/officeart/2008/layout/AlternatingHexagons"/>
    <dgm:cxn modelId="{9DA10AAF-1030-4428-B488-2CC2537DB7C2}" type="presParOf" srcId="{2B901457-70C5-4BD2-BD92-7C09670C0BAA}" destId="{A49EB9D6-9FEA-45EC-82CC-BECF5206AD3F}" srcOrd="3" destOrd="0" presId="urn:microsoft.com/office/officeart/2008/layout/AlternatingHexagons"/>
    <dgm:cxn modelId="{52FBE69A-D170-4904-AA3E-A3DE99743B53}" type="presParOf" srcId="{2B901457-70C5-4BD2-BD92-7C09670C0BAA}" destId="{46A0BD23-7D63-46BB-9C82-EC77E5619731}" srcOrd="4" destOrd="0" presId="urn:microsoft.com/office/officeart/2008/layout/AlternatingHexagons"/>
    <dgm:cxn modelId="{AD8E12FE-53C1-41B0-AF7B-8DB59C5A6A86}" type="presParOf" srcId="{D9DA3B4A-03EE-4A77-9EFC-0A0CD2A5A03E}" destId="{08B1FA5A-1709-446D-B563-2ADA62E125F3}" srcOrd="1" destOrd="0" presId="urn:microsoft.com/office/officeart/2008/layout/AlternatingHexagons"/>
    <dgm:cxn modelId="{D586871C-ACAB-448D-94F5-94CC14E7487D}" type="presParOf" srcId="{D9DA3B4A-03EE-4A77-9EFC-0A0CD2A5A03E}" destId="{1515C554-F3C7-4341-9A73-0EEA48586753}" srcOrd="2" destOrd="0" presId="urn:microsoft.com/office/officeart/2008/layout/AlternatingHexagons"/>
    <dgm:cxn modelId="{666F7BBB-C7AA-45A5-9CD2-2CAC2FCF9894}" type="presParOf" srcId="{1515C554-F3C7-4341-9A73-0EEA48586753}" destId="{75BF6B41-0232-4458-8EBB-74856A667B8F}" srcOrd="0" destOrd="0" presId="urn:microsoft.com/office/officeart/2008/layout/AlternatingHexagons"/>
    <dgm:cxn modelId="{25FC60F4-B6A6-41B2-B661-7AD42CBD73AD}" type="presParOf" srcId="{1515C554-F3C7-4341-9A73-0EEA48586753}" destId="{3EDBA72B-39D0-4F95-B440-EC9B7A016A13}" srcOrd="1" destOrd="0" presId="urn:microsoft.com/office/officeart/2008/layout/AlternatingHexagons"/>
    <dgm:cxn modelId="{57EB409F-0890-430F-983E-4448BE00A34F}" type="presParOf" srcId="{1515C554-F3C7-4341-9A73-0EEA48586753}" destId="{A7A6DC75-7F70-4698-8976-A440E639C041}" srcOrd="2" destOrd="0" presId="urn:microsoft.com/office/officeart/2008/layout/AlternatingHexagons"/>
    <dgm:cxn modelId="{C1DA734D-7BFE-4901-A17A-10CAF908B87A}" type="presParOf" srcId="{1515C554-F3C7-4341-9A73-0EEA48586753}" destId="{2A89F16F-4680-45C2-99B0-928094EA759B}" srcOrd="3" destOrd="0" presId="urn:microsoft.com/office/officeart/2008/layout/AlternatingHexagons"/>
    <dgm:cxn modelId="{2FBA9A34-D658-4493-8528-D489F1F5070D}" type="presParOf" srcId="{1515C554-F3C7-4341-9A73-0EEA48586753}" destId="{2AFD153E-2E1A-43AE-8200-14928DEE8053}" srcOrd="4" destOrd="0" presId="urn:microsoft.com/office/officeart/2008/layout/AlternatingHexagons"/>
    <dgm:cxn modelId="{209397C2-2FC8-472D-846C-88FCDFDDCBDB}" type="presParOf" srcId="{D9DA3B4A-03EE-4A77-9EFC-0A0CD2A5A03E}" destId="{2764E951-B55A-42FD-B95E-A7B314FD5362}" srcOrd="3" destOrd="0" presId="urn:microsoft.com/office/officeart/2008/layout/AlternatingHexagons"/>
    <dgm:cxn modelId="{81F1B24C-D5E8-46B0-93AD-8B731C4EA9A8}" type="presParOf" srcId="{D9DA3B4A-03EE-4A77-9EFC-0A0CD2A5A03E}" destId="{4A029D66-919E-493E-A261-0955802CED45}" srcOrd="4" destOrd="0" presId="urn:microsoft.com/office/officeart/2008/layout/AlternatingHexagons"/>
    <dgm:cxn modelId="{7CC0B9B4-93AA-40B5-9C38-CA3C84AFEC2B}" type="presParOf" srcId="{4A029D66-919E-493E-A261-0955802CED45}" destId="{A1FF3E02-CAC9-48AD-B89E-A09D115270CD}" srcOrd="0" destOrd="0" presId="urn:microsoft.com/office/officeart/2008/layout/AlternatingHexagons"/>
    <dgm:cxn modelId="{12AC73CF-DC41-492C-90D4-64F87611B5EC}" type="presParOf" srcId="{4A029D66-919E-493E-A261-0955802CED45}" destId="{C0E51B49-D7B8-40EC-83E0-0513A98A942D}" srcOrd="1" destOrd="0" presId="urn:microsoft.com/office/officeart/2008/layout/AlternatingHexagons"/>
    <dgm:cxn modelId="{BCF036FE-45FA-4F3B-944B-59D364A76E69}" type="presParOf" srcId="{4A029D66-919E-493E-A261-0955802CED45}" destId="{419CD512-26DC-4FFE-81DD-54AD6E05CEF7}" srcOrd="2" destOrd="0" presId="urn:microsoft.com/office/officeart/2008/layout/AlternatingHexagons"/>
    <dgm:cxn modelId="{03796F4D-9FE3-4BCB-9F35-B8FB31A21EE3}" type="presParOf" srcId="{4A029D66-919E-493E-A261-0955802CED45}" destId="{F75E723C-E1AA-47F6-9B5C-D26806A20D3E}" srcOrd="3" destOrd="0" presId="urn:microsoft.com/office/officeart/2008/layout/AlternatingHexagons"/>
    <dgm:cxn modelId="{79F076C5-CD7A-48A9-899D-E948B77048A4}" type="presParOf" srcId="{4A029D66-919E-493E-A261-0955802CED45}" destId="{902E840E-0C71-4F67-BFA0-45CD3C14CCA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F901C-3DE9-4183-83DE-034B5CB8D2CA}" type="doc">
      <dgm:prSet loTypeId="urn:microsoft.com/office/officeart/2005/8/layout/gear1" loCatId="process" qsTypeId="urn:microsoft.com/office/officeart/2005/8/quickstyle/simple1" qsCatId="simple" csTypeId="urn:microsoft.com/office/officeart/2005/8/colors/accent1_2" csCatId="accent1" phldr="1"/>
      <dgm:spPr/>
    </dgm:pt>
    <dgm:pt modelId="{26B0C51A-E316-4DB0-B65E-B26A7107E53D}">
      <dgm:prSet phldrT="[Texte]"/>
      <dgm:spPr>
        <a:solidFill>
          <a:schemeClr val="accent3">
            <a:lumMod val="75000"/>
          </a:schemeClr>
        </a:solidFill>
      </dgm:spPr>
      <dgm:t>
        <a:bodyPr/>
        <a:lstStyle/>
        <a:p>
          <a:r>
            <a:rPr lang="fr-FR" b="1" dirty="0" smtClean="0">
              <a:solidFill>
                <a:srgbClr val="C00000"/>
              </a:solidFill>
            </a:rPr>
            <a:t>CONTEXTE</a:t>
          </a:r>
        </a:p>
        <a:p>
          <a:r>
            <a:rPr lang="fr-FR" b="1" dirty="0" smtClean="0">
              <a:solidFill>
                <a:srgbClr val="C00000"/>
              </a:solidFill>
            </a:rPr>
            <a:t>- Psychologique</a:t>
          </a:r>
        </a:p>
        <a:p>
          <a:r>
            <a:rPr lang="fr-FR" b="1" dirty="0" smtClean="0">
              <a:solidFill>
                <a:srgbClr val="C00000"/>
              </a:solidFill>
            </a:rPr>
            <a:t>- Social</a:t>
          </a:r>
        </a:p>
        <a:p>
          <a:r>
            <a:rPr lang="fr-FR" b="1" dirty="0" smtClean="0">
              <a:solidFill>
                <a:srgbClr val="C00000"/>
              </a:solidFill>
            </a:rPr>
            <a:t>- Physique</a:t>
          </a:r>
          <a:endParaRPr lang="fr-FR" b="1" dirty="0">
            <a:solidFill>
              <a:srgbClr val="C00000"/>
            </a:solidFill>
          </a:endParaRPr>
        </a:p>
      </dgm:t>
    </dgm:pt>
    <dgm:pt modelId="{271BC361-FF84-43AA-B9AE-46F1566427AA}" type="parTrans" cxnId="{84FF8984-24E4-4DDB-A97A-99D7852A6E56}">
      <dgm:prSet/>
      <dgm:spPr/>
      <dgm:t>
        <a:bodyPr/>
        <a:lstStyle/>
        <a:p>
          <a:endParaRPr lang="fr-FR"/>
        </a:p>
      </dgm:t>
    </dgm:pt>
    <dgm:pt modelId="{6E348DF3-C4D4-4FD0-94FC-FF91D0FD38C7}" type="sibTrans" cxnId="{84FF8984-24E4-4DDB-A97A-99D7852A6E56}">
      <dgm:prSet/>
      <dgm:spPr/>
      <dgm:t>
        <a:bodyPr/>
        <a:lstStyle/>
        <a:p>
          <a:endParaRPr lang="fr-FR"/>
        </a:p>
      </dgm:t>
    </dgm:pt>
    <dgm:pt modelId="{B491F49B-63E0-4000-B8D8-6D5295951420}">
      <dgm:prSet phldrT="[Texte]" custT="1"/>
      <dgm:spPr>
        <a:solidFill>
          <a:schemeClr val="tx2">
            <a:lumMod val="50000"/>
          </a:schemeClr>
        </a:solidFill>
      </dgm:spPr>
      <dgm:t>
        <a:bodyPr/>
        <a:lstStyle/>
        <a:p>
          <a:r>
            <a:rPr lang="fr-FR" sz="1400" b="1" dirty="0" smtClean="0">
              <a:solidFill>
                <a:srgbClr val="C00000"/>
              </a:solidFill>
            </a:rPr>
            <a:t>TEXTE</a:t>
          </a:r>
        </a:p>
        <a:p>
          <a:r>
            <a:rPr lang="fr-FR" sz="1400" b="1" dirty="0" smtClean="0">
              <a:solidFill>
                <a:srgbClr val="C00000"/>
              </a:solidFill>
            </a:rPr>
            <a:t>- Intention de l’auteur</a:t>
          </a:r>
        </a:p>
        <a:p>
          <a:r>
            <a:rPr lang="fr-FR" sz="1400" b="1" dirty="0" smtClean="0">
              <a:solidFill>
                <a:srgbClr val="C00000"/>
              </a:solidFill>
            </a:rPr>
            <a:t>- Forme</a:t>
          </a:r>
        </a:p>
        <a:p>
          <a:r>
            <a:rPr lang="fr-FR" sz="1400" b="1" dirty="0" smtClean="0">
              <a:solidFill>
                <a:srgbClr val="C00000"/>
              </a:solidFill>
            </a:rPr>
            <a:t>- Contenu</a:t>
          </a:r>
          <a:endParaRPr lang="fr-FR" sz="1400" b="1" dirty="0">
            <a:solidFill>
              <a:srgbClr val="C00000"/>
            </a:solidFill>
          </a:endParaRPr>
        </a:p>
      </dgm:t>
    </dgm:pt>
    <dgm:pt modelId="{F576F1D1-E69B-4FD1-9CB0-266A3E1F1F2A}" type="parTrans" cxnId="{E2858A2F-CE97-4B91-AC43-4DB0191FBED6}">
      <dgm:prSet/>
      <dgm:spPr/>
      <dgm:t>
        <a:bodyPr/>
        <a:lstStyle/>
        <a:p>
          <a:endParaRPr lang="fr-FR"/>
        </a:p>
      </dgm:t>
    </dgm:pt>
    <dgm:pt modelId="{B0122B98-8583-4367-A2E8-AD514803B0B5}" type="sibTrans" cxnId="{E2858A2F-CE97-4B91-AC43-4DB0191FBED6}">
      <dgm:prSet/>
      <dgm:spPr/>
      <dgm:t>
        <a:bodyPr/>
        <a:lstStyle/>
        <a:p>
          <a:endParaRPr lang="fr-FR"/>
        </a:p>
      </dgm:t>
    </dgm:pt>
    <dgm:pt modelId="{094F669D-ECAC-4F2F-A81B-4BD5489A0CE8}">
      <dgm:prSet phldrT="[Texte]" custT="1"/>
      <dgm:spPr>
        <a:solidFill>
          <a:schemeClr val="accent3"/>
        </a:solidFill>
      </dgm:spPr>
      <dgm:t>
        <a:bodyPr/>
        <a:lstStyle/>
        <a:p>
          <a:r>
            <a:rPr lang="fr-FR" sz="1600" b="1" dirty="0" smtClean="0">
              <a:solidFill>
                <a:srgbClr val="C00000"/>
              </a:solidFill>
            </a:rPr>
            <a:t>LECTEUR</a:t>
          </a:r>
        </a:p>
        <a:p>
          <a:r>
            <a:rPr lang="fr-FR" sz="1600" b="1" dirty="0" smtClean="0">
              <a:solidFill>
                <a:srgbClr val="C00000"/>
              </a:solidFill>
            </a:rPr>
            <a:t>- Structures</a:t>
          </a:r>
        </a:p>
        <a:p>
          <a:r>
            <a:rPr lang="fr-FR" sz="1600" b="1" dirty="0" smtClean="0">
              <a:solidFill>
                <a:srgbClr val="C00000"/>
              </a:solidFill>
            </a:rPr>
            <a:t>- processus</a:t>
          </a:r>
          <a:endParaRPr lang="fr-FR" sz="1600" b="1" dirty="0">
            <a:solidFill>
              <a:srgbClr val="C00000"/>
            </a:solidFill>
          </a:endParaRPr>
        </a:p>
      </dgm:t>
    </dgm:pt>
    <dgm:pt modelId="{946AE316-5597-436A-9137-206008AB7AA9}" type="parTrans" cxnId="{8DAE8651-5D04-47D5-91A7-B7FC4F0FEEFF}">
      <dgm:prSet/>
      <dgm:spPr/>
      <dgm:t>
        <a:bodyPr/>
        <a:lstStyle/>
        <a:p>
          <a:endParaRPr lang="fr-FR"/>
        </a:p>
      </dgm:t>
    </dgm:pt>
    <dgm:pt modelId="{BC85328C-1C60-4111-8B30-BF70BDB0D6B2}" type="sibTrans" cxnId="{8DAE8651-5D04-47D5-91A7-B7FC4F0FEEFF}">
      <dgm:prSet/>
      <dgm:spPr/>
      <dgm:t>
        <a:bodyPr/>
        <a:lstStyle/>
        <a:p>
          <a:endParaRPr lang="fr-FR"/>
        </a:p>
      </dgm:t>
    </dgm:pt>
    <dgm:pt modelId="{90C241C4-6BB6-49D3-8FB5-5AD3D08C67C7}" type="pres">
      <dgm:prSet presAssocID="{0B9F901C-3DE9-4183-83DE-034B5CB8D2CA}" presName="composite" presStyleCnt="0">
        <dgm:presLayoutVars>
          <dgm:chMax val="3"/>
          <dgm:animLvl val="lvl"/>
          <dgm:resizeHandles val="exact"/>
        </dgm:presLayoutVars>
      </dgm:prSet>
      <dgm:spPr/>
    </dgm:pt>
    <dgm:pt modelId="{770C58C1-DBCF-4C86-931E-95281DB61A84}" type="pres">
      <dgm:prSet presAssocID="{26B0C51A-E316-4DB0-B65E-B26A7107E53D}" presName="gear1" presStyleLbl="node1" presStyleIdx="0" presStyleCnt="3">
        <dgm:presLayoutVars>
          <dgm:chMax val="1"/>
          <dgm:bulletEnabled val="1"/>
        </dgm:presLayoutVars>
      </dgm:prSet>
      <dgm:spPr/>
      <dgm:t>
        <a:bodyPr/>
        <a:lstStyle/>
        <a:p>
          <a:endParaRPr lang="fr-FR"/>
        </a:p>
      </dgm:t>
    </dgm:pt>
    <dgm:pt modelId="{AE25C9C6-D13C-4162-9628-B93D36FD24F0}" type="pres">
      <dgm:prSet presAssocID="{26B0C51A-E316-4DB0-B65E-B26A7107E53D}" presName="gear1srcNode" presStyleLbl="node1" presStyleIdx="0" presStyleCnt="3"/>
      <dgm:spPr/>
      <dgm:t>
        <a:bodyPr/>
        <a:lstStyle/>
        <a:p>
          <a:endParaRPr lang="fr-FR"/>
        </a:p>
      </dgm:t>
    </dgm:pt>
    <dgm:pt modelId="{3146FAA5-9B60-47E1-92AC-1591536BD87A}" type="pres">
      <dgm:prSet presAssocID="{26B0C51A-E316-4DB0-B65E-B26A7107E53D}" presName="gear1dstNode" presStyleLbl="node1" presStyleIdx="0" presStyleCnt="3"/>
      <dgm:spPr/>
      <dgm:t>
        <a:bodyPr/>
        <a:lstStyle/>
        <a:p>
          <a:endParaRPr lang="fr-FR"/>
        </a:p>
      </dgm:t>
    </dgm:pt>
    <dgm:pt modelId="{ACF7393E-E54A-463A-85FA-13E1E954BFEB}" type="pres">
      <dgm:prSet presAssocID="{B491F49B-63E0-4000-B8D8-6D5295951420}" presName="gear2" presStyleLbl="node1" presStyleIdx="1" presStyleCnt="3">
        <dgm:presLayoutVars>
          <dgm:chMax val="1"/>
          <dgm:bulletEnabled val="1"/>
        </dgm:presLayoutVars>
      </dgm:prSet>
      <dgm:spPr/>
      <dgm:t>
        <a:bodyPr/>
        <a:lstStyle/>
        <a:p>
          <a:endParaRPr lang="fr-FR"/>
        </a:p>
      </dgm:t>
    </dgm:pt>
    <dgm:pt modelId="{D4DC8E34-65C1-446E-8FB1-E5F80D1B4BE6}" type="pres">
      <dgm:prSet presAssocID="{B491F49B-63E0-4000-B8D8-6D5295951420}" presName="gear2srcNode" presStyleLbl="node1" presStyleIdx="1" presStyleCnt="3"/>
      <dgm:spPr/>
      <dgm:t>
        <a:bodyPr/>
        <a:lstStyle/>
        <a:p>
          <a:endParaRPr lang="fr-FR"/>
        </a:p>
      </dgm:t>
    </dgm:pt>
    <dgm:pt modelId="{8B13B8DB-A126-4912-98CB-F25D1B8AB757}" type="pres">
      <dgm:prSet presAssocID="{B491F49B-63E0-4000-B8D8-6D5295951420}" presName="gear2dstNode" presStyleLbl="node1" presStyleIdx="1" presStyleCnt="3"/>
      <dgm:spPr/>
      <dgm:t>
        <a:bodyPr/>
        <a:lstStyle/>
        <a:p>
          <a:endParaRPr lang="fr-FR"/>
        </a:p>
      </dgm:t>
    </dgm:pt>
    <dgm:pt modelId="{23DBC4C1-18C5-4C66-91AC-47B4FD33C9F3}" type="pres">
      <dgm:prSet presAssocID="{094F669D-ECAC-4F2F-A81B-4BD5489A0CE8}" presName="gear3" presStyleLbl="node1" presStyleIdx="2" presStyleCnt="3"/>
      <dgm:spPr/>
      <dgm:t>
        <a:bodyPr/>
        <a:lstStyle/>
        <a:p>
          <a:endParaRPr lang="fr-FR"/>
        </a:p>
      </dgm:t>
    </dgm:pt>
    <dgm:pt modelId="{588FE53C-A58B-4613-B2BD-2C88A6D4059E}" type="pres">
      <dgm:prSet presAssocID="{094F669D-ECAC-4F2F-A81B-4BD5489A0CE8}" presName="gear3tx" presStyleLbl="node1" presStyleIdx="2" presStyleCnt="3">
        <dgm:presLayoutVars>
          <dgm:chMax val="1"/>
          <dgm:bulletEnabled val="1"/>
        </dgm:presLayoutVars>
      </dgm:prSet>
      <dgm:spPr/>
      <dgm:t>
        <a:bodyPr/>
        <a:lstStyle/>
        <a:p>
          <a:endParaRPr lang="fr-FR"/>
        </a:p>
      </dgm:t>
    </dgm:pt>
    <dgm:pt modelId="{13245854-9E9F-4024-8731-B27CF430A356}" type="pres">
      <dgm:prSet presAssocID="{094F669D-ECAC-4F2F-A81B-4BD5489A0CE8}" presName="gear3srcNode" presStyleLbl="node1" presStyleIdx="2" presStyleCnt="3"/>
      <dgm:spPr/>
      <dgm:t>
        <a:bodyPr/>
        <a:lstStyle/>
        <a:p>
          <a:endParaRPr lang="fr-FR"/>
        </a:p>
      </dgm:t>
    </dgm:pt>
    <dgm:pt modelId="{6F987AB1-A583-437A-AE7A-16C2DA961311}" type="pres">
      <dgm:prSet presAssocID="{094F669D-ECAC-4F2F-A81B-4BD5489A0CE8}" presName="gear3dstNode" presStyleLbl="node1" presStyleIdx="2" presStyleCnt="3"/>
      <dgm:spPr/>
      <dgm:t>
        <a:bodyPr/>
        <a:lstStyle/>
        <a:p>
          <a:endParaRPr lang="fr-FR"/>
        </a:p>
      </dgm:t>
    </dgm:pt>
    <dgm:pt modelId="{677B30EF-67FE-41BF-893F-58BE2F02714D}" type="pres">
      <dgm:prSet presAssocID="{6E348DF3-C4D4-4FD0-94FC-FF91D0FD38C7}" presName="connector1" presStyleLbl="sibTrans2D1" presStyleIdx="0" presStyleCnt="3"/>
      <dgm:spPr/>
      <dgm:t>
        <a:bodyPr/>
        <a:lstStyle/>
        <a:p>
          <a:endParaRPr lang="fr-FR"/>
        </a:p>
      </dgm:t>
    </dgm:pt>
    <dgm:pt modelId="{4CBE824F-670F-4795-860B-82CDF1A39E0F}" type="pres">
      <dgm:prSet presAssocID="{B0122B98-8583-4367-A2E8-AD514803B0B5}" presName="connector2" presStyleLbl="sibTrans2D1" presStyleIdx="1" presStyleCnt="3"/>
      <dgm:spPr/>
      <dgm:t>
        <a:bodyPr/>
        <a:lstStyle/>
        <a:p>
          <a:endParaRPr lang="fr-FR"/>
        </a:p>
      </dgm:t>
    </dgm:pt>
    <dgm:pt modelId="{84804E32-169C-44B3-8E87-AD85923ADFA0}" type="pres">
      <dgm:prSet presAssocID="{BC85328C-1C60-4111-8B30-BF70BDB0D6B2}" presName="connector3" presStyleLbl="sibTrans2D1" presStyleIdx="2" presStyleCnt="3"/>
      <dgm:spPr/>
      <dgm:t>
        <a:bodyPr/>
        <a:lstStyle/>
        <a:p>
          <a:endParaRPr lang="fr-FR"/>
        </a:p>
      </dgm:t>
    </dgm:pt>
  </dgm:ptLst>
  <dgm:cxnLst>
    <dgm:cxn modelId="{E2858A2F-CE97-4B91-AC43-4DB0191FBED6}" srcId="{0B9F901C-3DE9-4183-83DE-034B5CB8D2CA}" destId="{B491F49B-63E0-4000-B8D8-6D5295951420}" srcOrd="1" destOrd="0" parTransId="{F576F1D1-E69B-4FD1-9CB0-266A3E1F1F2A}" sibTransId="{B0122B98-8583-4367-A2E8-AD514803B0B5}"/>
    <dgm:cxn modelId="{F2A0AFE9-F6D6-438A-929F-5453EA40C18C}" type="presOf" srcId="{B491F49B-63E0-4000-B8D8-6D5295951420}" destId="{D4DC8E34-65C1-446E-8FB1-E5F80D1B4BE6}" srcOrd="1" destOrd="0" presId="urn:microsoft.com/office/officeart/2005/8/layout/gear1"/>
    <dgm:cxn modelId="{3EE266EB-5019-4C92-956F-25D52C8ADDB7}" type="presOf" srcId="{0B9F901C-3DE9-4183-83DE-034B5CB8D2CA}" destId="{90C241C4-6BB6-49D3-8FB5-5AD3D08C67C7}" srcOrd="0" destOrd="0" presId="urn:microsoft.com/office/officeart/2005/8/layout/gear1"/>
    <dgm:cxn modelId="{E3B5ADCA-C038-4513-B435-6EF3A4F4C532}" type="presOf" srcId="{094F669D-ECAC-4F2F-A81B-4BD5489A0CE8}" destId="{588FE53C-A58B-4613-B2BD-2C88A6D4059E}" srcOrd="1" destOrd="0" presId="urn:microsoft.com/office/officeart/2005/8/layout/gear1"/>
    <dgm:cxn modelId="{2C336EFB-0A1D-4EE6-A434-274341C2CFA0}" type="presOf" srcId="{B0122B98-8583-4367-A2E8-AD514803B0B5}" destId="{4CBE824F-670F-4795-860B-82CDF1A39E0F}" srcOrd="0" destOrd="0" presId="urn:microsoft.com/office/officeart/2005/8/layout/gear1"/>
    <dgm:cxn modelId="{BFCF8BDC-0C73-4B90-B5C1-2CBBC1C35F00}" type="presOf" srcId="{B491F49B-63E0-4000-B8D8-6D5295951420}" destId="{8B13B8DB-A126-4912-98CB-F25D1B8AB757}" srcOrd="2" destOrd="0" presId="urn:microsoft.com/office/officeart/2005/8/layout/gear1"/>
    <dgm:cxn modelId="{67320911-A941-4F8F-894C-73D8DFE1C1A1}" type="presOf" srcId="{26B0C51A-E316-4DB0-B65E-B26A7107E53D}" destId="{770C58C1-DBCF-4C86-931E-95281DB61A84}" srcOrd="0" destOrd="0" presId="urn:microsoft.com/office/officeart/2005/8/layout/gear1"/>
    <dgm:cxn modelId="{03C3A59B-0B71-4B22-9225-EAA250DC9E40}" type="presOf" srcId="{6E348DF3-C4D4-4FD0-94FC-FF91D0FD38C7}" destId="{677B30EF-67FE-41BF-893F-58BE2F02714D}" srcOrd="0" destOrd="0" presId="urn:microsoft.com/office/officeart/2005/8/layout/gear1"/>
    <dgm:cxn modelId="{CCD91002-2817-4931-9AE7-2771CFB1E61C}" type="presOf" srcId="{B491F49B-63E0-4000-B8D8-6D5295951420}" destId="{ACF7393E-E54A-463A-85FA-13E1E954BFEB}" srcOrd="0" destOrd="0" presId="urn:microsoft.com/office/officeart/2005/8/layout/gear1"/>
    <dgm:cxn modelId="{5FD668DD-A329-41A6-85CD-BB4205B01FA8}" type="presOf" srcId="{BC85328C-1C60-4111-8B30-BF70BDB0D6B2}" destId="{84804E32-169C-44B3-8E87-AD85923ADFA0}" srcOrd="0" destOrd="0" presId="urn:microsoft.com/office/officeart/2005/8/layout/gear1"/>
    <dgm:cxn modelId="{8158E5AF-4F16-4D3C-A918-DFDB2AE16481}" type="presOf" srcId="{094F669D-ECAC-4F2F-A81B-4BD5489A0CE8}" destId="{6F987AB1-A583-437A-AE7A-16C2DA961311}" srcOrd="3" destOrd="0" presId="urn:microsoft.com/office/officeart/2005/8/layout/gear1"/>
    <dgm:cxn modelId="{8DAE8651-5D04-47D5-91A7-B7FC4F0FEEFF}" srcId="{0B9F901C-3DE9-4183-83DE-034B5CB8D2CA}" destId="{094F669D-ECAC-4F2F-A81B-4BD5489A0CE8}" srcOrd="2" destOrd="0" parTransId="{946AE316-5597-436A-9137-206008AB7AA9}" sibTransId="{BC85328C-1C60-4111-8B30-BF70BDB0D6B2}"/>
    <dgm:cxn modelId="{49AEE344-EB1E-4CB4-877A-235303D39B06}" type="presOf" srcId="{26B0C51A-E316-4DB0-B65E-B26A7107E53D}" destId="{AE25C9C6-D13C-4162-9628-B93D36FD24F0}" srcOrd="1" destOrd="0" presId="urn:microsoft.com/office/officeart/2005/8/layout/gear1"/>
    <dgm:cxn modelId="{E3DD2180-2C56-4B01-8598-D9D8924B6EE3}" type="presOf" srcId="{094F669D-ECAC-4F2F-A81B-4BD5489A0CE8}" destId="{13245854-9E9F-4024-8731-B27CF430A356}" srcOrd="2" destOrd="0" presId="urn:microsoft.com/office/officeart/2005/8/layout/gear1"/>
    <dgm:cxn modelId="{84FF8984-24E4-4DDB-A97A-99D7852A6E56}" srcId="{0B9F901C-3DE9-4183-83DE-034B5CB8D2CA}" destId="{26B0C51A-E316-4DB0-B65E-B26A7107E53D}" srcOrd="0" destOrd="0" parTransId="{271BC361-FF84-43AA-B9AE-46F1566427AA}" sibTransId="{6E348DF3-C4D4-4FD0-94FC-FF91D0FD38C7}"/>
    <dgm:cxn modelId="{CE89ABBD-6307-40BA-BE40-8E15C403B397}" type="presOf" srcId="{094F669D-ECAC-4F2F-A81B-4BD5489A0CE8}" destId="{23DBC4C1-18C5-4C66-91AC-47B4FD33C9F3}" srcOrd="0" destOrd="0" presId="urn:microsoft.com/office/officeart/2005/8/layout/gear1"/>
    <dgm:cxn modelId="{35FF779C-9A71-4403-8AC6-426D79E0A67E}" type="presOf" srcId="{26B0C51A-E316-4DB0-B65E-B26A7107E53D}" destId="{3146FAA5-9B60-47E1-92AC-1591536BD87A}" srcOrd="2" destOrd="0" presId="urn:microsoft.com/office/officeart/2005/8/layout/gear1"/>
    <dgm:cxn modelId="{45761FC9-5370-4316-8828-2D91CE179EA1}" type="presParOf" srcId="{90C241C4-6BB6-49D3-8FB5-5AD3D08C67C7}" destId="{770C58C1-DBCF-4C86-931E-95281DB61A84}" srcOrd="0" destOrd="0" presId="urn:microsoft.com/office/officeart/2005/8/layout/gear1"/>
    <dgm:cxn modelId="{07AB78D5-9E0E-40C3-A085-6FD2C60D099C}" type="presParOf" srcId="{90C241C4-6BB6-49D3-8FB5-5AD3D08C67C7}" destId="{AE25C9C6-D13C-4162-9628-B93D36FD24F0}" srcOrd="1" destOrd="0" presId="urn:microsoft.com/office/officeart/2005/8/layout/gear1"/>
    <dgm:cxn modelId="{BB87DE2F-1AFC-4BA1-AE3C-934C10A4FD64}" type="presParOf" srcId="{90C241C4-6BB6-49D3-8FB5-5AD3D08C67C7}" destId="{3146FAA5-9B60-47E1-92AC-1591536BD87A}" srcOrd="2" destOrd="0" presId="urn:microsoft.com/office/officeart/2005/8/layout/gear1"/>
    <dgm:cxn modelId="{591EE317-B4E7-4DEA-BD93-F6D12AE85B17}" type="presParOf" srcId="{90C241C4-6BB6-49D3-8FB5-5AD3D08C67C7}" destId="{ACF7393E-E54A-463A-85FA-13E1E954BFEB}" srcOrd="3" destOrd="0" presId="urn:microsoft.com/office/officeart/2005/8/layout/gear1"/>
    <dgm:cxn modelId="{C47D4A40-B5A2-46C2-9079-936F14155B95}" type="presParOf" srcId="{90C241C4-6BB6-49D3-8FB5-5AD3D08C67C7}" destId="{D4DC8E34-65C1-446E-8FB1-E5F80D1B4BE6}" srcOrd="4" destOrd="0" presId="urn:microsoft.com/office/officeart/2005/8/layout/gear1"/>
    <dgm:cxn modelId="{8B4E4DCD-5006-40C8-A888-378F0473B35F}" type="presParOf" srcId="{90C241C4-6BB6-49D3-8FB5-5AD3D08C67C7}" destId="{8B13B8DB-A126-4912-98CB-F25D1B8AB757}" srcOrd="5" destOrd="0" presId="urn:microsoft.com/office/officeart/2005/8/layout/gear1"/>
    <dgm:cxn modelId="{824E096A-0105-4A0A-8DD0-C00B0D3CD004}" type="presParOf" srcId="{90C241C4-6BB6-49D3-8FB5-5AD3D08C67C7}" destId="{23DBC4C1-18C5-4C66-91AC-47B4FD33C9F3}" srcOrd="6" destOrd="0" presId="urn:microsoft.com/office/officeart/2005/8/layout/gear1"/>
    <dgm:cxn modelId="{5A1C54D8-01AC-4D00-909D-4553B76F4FC7}" type="presParOf" srcId="{90C241C4-6BB6-49D3-8FB5-5AD3D08C67C7}" destId="{588FE53C-A58B-4613-B2BD-2C88A6D4059E}" srcOrd="7" destOrd="0" presId="urn:microsoft.com/office/officeart/2005/8/layout/gear1"/>
    <dgm:cxn modelId="{69A801C8-4724-4369-9FE3-06F191C210CA}" type="presParOf" srcId="{90C241C4-6BB6-49D3-8FB5-5AD3D08C67C7}" destId="{13245854-9E9F-4024-8731-B27CF430A356}" srcOrd="8" destOrd="0" presId="urn:microsoft.com/office/officeart/2005/8/layout/gear1"/>
    <dgm:cxn modelId="{D0762320-CA63-4430-90B3-EADA9FC73F7F}" type="presParOf" srcId="{90C241C4-6BB6-49D3-8FB5-5AD3D08C67C7}" destId="{6F987AB1-A583-437A-AE7A-16C2DA961311}" srcOrd="9" destOrd="0" presId="urn:microsoft.com/office/officeart/2005/8/layout/gear1"/>
    <dgm:cxn modelId="{ACE8A40B-1D00-4887-BC18-E9CE800826D7}" type="presParOf" srcId="{90C241C4-6BB6-49D3-8FB5-5AD3D08C67C7}" destId="{677B30EF-67FE-41BF-893F-58BE2F02714D}" srcOrd="10" destOrd="0" presId="urn:microsoft.com/office/officeart/2005/8/layout/gear1"/>
    <dgm:cxn modelId="{9714C6AE-1C43-4E89-B00D-B403542C762C}" type="presParOf" srcId="{90C241C4-6BB6-49D3-8FB5-5AD3D08C67C7}" destId="{4CBE824F-670F-4795-860B-82CDF1A39E0F}" srcOrd="11" destOrd="0" presId="urn:microsoft.com/office/officeart/2005/8/layout/gear1"/>
    <dgm:cxn modelId="{293C7C16-A157-4241-8508-7AB874B673EE}" type="presParOf" srcId="{90C241C4-6BB6-49D3-8FB5-5AD3D08C67C7}" destId="{84804E32-169C-44B3-8E87-AD85923ADFA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0BB701-28AB-44E4-A6D3-B751DA6A607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04530ADB-20D9-4CB6-9503-B8B3D7300B47}">
      <dgm:prSet phldrT="[Texte]" custT="1"/>
      <dgm:spPr>
        <a:solidFill>
          <a:schemeClr val="tx2">
            <a:lumMod val="50000"/>
            <a:alpha val="90000"/>
          </a:schemeClr>
        </a:solidFill>
      </dgm:spPr>
      <dgm:t>
        <a:bodyPr/>
        <a:lstStyle/>
        <a:p>
          <a:r>
            <a:rPr lang="fr-FR" sz="3200" dirty="0" smtClean="0"/>
            <a:t>Textes résistants</a:t>
          </a:r>
          <a:endParaRPr lang="fr-FR" sz="3200" dirty="0"/>
        </a:p>
      </dgm:t>
    </dgm:pt>
    <dgm:pt modelId="{8D048401-956C-4837-88AA-60EFE42C19FE}" type="parTrans" cxnId="{7A7035DE-A05A-43AB-A3C4-E321311D443D}">
      <dgm:prSet/>
      <dgm:spPr/>
      <dgm:t>
        <a:bodyPr/>
        <a:lstStyle/>
        <a:p>
          <a:endParaRPr lang="fr-FR"/>
        </a:p>
      </dgm:t>
    </dgm:pt>
    <dgm:pt modelId="{BEF5A8F8-9D5D-4762-A1B6-ED2B3EECCA55}" type="sibTrans" cxnId="{7A7035DE-A05A-43AB-A3C4-E321311D443D}">
      <dgm:prSet/>
      <dgm:spPr/>
      <dgm:t>
        <a:bodyPr/>
        <a:lstStyle/>
        <a:p>
          <a:endParaRPr lang="fr-FR"/>
        </a:p>
      </dgm:t>
    </dgm:pt>
    <dgm:pt modelId="{221AE7BD-0A8B-4568-830C-7C9E575A5D94}">
      <dgm:prSet phldrT="[Texte]"/>
      <dgm:spPr>
        <a:solidFill>
          <a:schemeClr val="accent4">
            <a:lumMod val="60000"/>
            <a:lumOff val="40000"/>
            <a:alpha val="90000"/>
          </a:schemeClr>
        </a:solidFill>
      </dgm:spPr>
      <dgm:t>
        <a:bodyPr/>
        <a:lstStyle/>
        <a:p>
          <a:r>
            <a:rPr lang="fr-FR" dirty="0" smtClean="0"/>
            <a:t>Posent des problèmes de compréhension délibérés</a:t>
          </a:r>
          <a:endParaRPr lang="fr-FR" dirty="0"/>
        </a:p>
      </dgm:t>
    </dgm:pt>
    <dgm:pt modelId="{86471886-3A51-4207-8B74-9E2256F10E18}" type="parTrans" cxnId="{7FD174A9-6384-45FB-BAD5-089CF927DE53}">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2DBDB184-EEFE-48D8-A7E3-241E4A084953}" type="sibTrans" cxnId="{7FD174A9-6384-45FB-BAD5-089CF927DE53}">
      <dgm:prSet/>
      <dgm:spPr/>
      <dgm:t>
        <a:bodyPr/>
        <a:lstStyle/>
        <a:p>
          <a:endParaRPr lang="fr-FR"/>
        </a:p>
      </dgm:t>
    </dgm:pt>
    <dgm:pt modelId="{2B2B1EF1-916E-442D-A9C6-350C1CAC9410}">
      <dgm:prSet phldrT="[Texte]" custT="1"/>
      <dgm:spPr>
        <a:solidFill>
          <a:schemeClr val="accent5">
            <a:lumMod val="60000"/>
            <a:lumOff val="40000"/>
            <a:alpha val="90000"/>
          </a:schemeClr>
        </a:solidFill>
      </dgm:spPr>
      <dgm:t>
        <a:bodyPr/>
        <a:lstStyle/>
        <a:p>
          <a:r>
            <a:rPr lang="fr-FR" sz="2400" dirty="0" smtClean="0"/>
            <a:t>Textes proliférants</a:t>
          </a:r>
          <a:endParaRPr lang="fr-FR" sz="2400" dirty="0"/>
        </a:p>
      </dgm:t>
    </dgm:pt>
    <dgm:pt modelId="{03161DD9-4F4E-4D55-BD62-6DFD692D722E}" type="parTrans" cxnId="{283E3558-6A21-4BF2-96D9-DC0FBA3FD904}">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2243F228-EC9A-4FED-B830-AEA4B7D91E0F}" type="sibTrans" cxnId="{283E3558-6A21-4BF2-96D9-DC0FBA3FD904}">
      <dgm:prSet/>
      <dgm:spPr/>
      <dgm:t>
        <a:bodyPr/>
        <a:lstStyle/>
        <a:p>
          <a:endParaRPr lang="fr-FR"/>
        </a:p>
      </dgm:t>
    </dgm:pt>
    <dgm:pt modelId="{3CB69F4B-098D-4595-9061-4340C3CA794A}">
      <dgm:prSet phldrT="[Texte]"/>
      <dgm:spPr>
        <a:solidFill>
          <a:schemeClr val="accent5">
            <a:lumMod val="60000"/>
            <a:lumOff val="40000"/>
            <a:alpha val="90000"/>
          </a:schemeClr>
        </a:solidFill>
      </dgm:spPr>
      <dgm:t>
        <a:bodyPr/>
        <a:lstStyle/>
        <a:p>
          <a:r>
            <a:rPr lang="fr-FR" dirty="0" smtClean="0"/>
            <a:t>Posent des problèmes d’interprétation</a:t>
          </a:r>
          <a:endParaRPr lang="fr-FR" dirty="0"/>
        </a:p>
      </dgm:t>
    </dgm:pt>
    <dgm:pt modelId="{1AC37FB2-E698-4B6C-9A6D-1375BD5BFAC9}" type="parTrans" cxnId="{6995B0E1-959C-4F0B-ADF2-142643422C70}">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34699817-0DD6-4A06-8E0E-C950642F2DCC}" type="sibTrans" cxnId="{6995B0E1-959C-4F0B-ADF2-142643422C70}">
      <dgm:prSet/>
      <dgm:spPr/>
      <dgm:t>
        <a:bodyPr/>
        <a:lstStyle/>
        <a:p>
          <a:endParaRPr lang="fr-FR"/>
        </a:p>
      </dgm:t>
    </dgm:pt>
    <dgm:pt modelId="{92AE5C33-B410-4BAC-A54E-1F16356F8387}">
      <dgm:prSet phldrT="[Texte]" custT="1"/>
      <dgm:spPr>
        <a:solidFill>
          <a:schemeClr val="accent4">
            <a:lumMod val="60000"/>
            <a:lumOff val="40000"/>
            <a:alpha val="90000"/>
          </a:schemeClr>
        </a:solidFill>
      </dgm:spPr>
      <dgm:t>
        <a:bodyPr/>
        <a:lstStyle/>
        <a:p>
          <a:r>
            <a:rPr lang="fr-FR" sz="2400" dirty="0" smtClean="0"/>
            <a:t>Textes réticents</a:t>
          </a:r>
          <a:endParaRPr lang="fr-FR" sz="2400" dirty="0"/>
        </a:p>
      </dgm:t>
    </dgm:pt>
    <dgm:pt modelId="{0D96E933-C026-41FA-9C82-9B3F5E9E6B7D}" type="sibTrans" cxnId="{4899B44F-EA62-4DF7-8B88-61445CD7D326}">
      <dgm:prSet/>
      <dgm:spPr/>
      <dgm:t>
        <a:bodyPr/>
        <a:lstStyle/>
        <a:p>
          <a:endParaRPr lang="fr-FR"/>
        </a:p>
      </dgm:t>
    </dgm:pt>
    <dgm:pt modelId="{A5FBFBF0-5BFE-4D2E-80DB-9313EB8EB133}" type="parTrans" cxnId="{4899B44F-EA62-4DF7-8B88-61445CD7D326}">
      <dgm:prSet>
        <dgm:style>
          <a:lnRef idx="1">
            <a:schemeClr val="dk1"/>
          </a:lnRef>
          <a:fillRef idx="0">
            <a:schemeClr val="dk1"/>
          </a:fillRef>
          <a:effectRef idx="0">
            <a:schemeClr val="dk1"/>
          </a:effectRef>
          <a:fontRef idx="minor">
            <a:schemeClr val="tx1"/>
          </a:fontRef>
        </dgm:style>
      </dgm:prSet>
      <dgm:spPr/>
      <dgm:t>
        <a:bodyPr/>
        <a:lstStyle/>
        <a:p>
          <a:endParaRPr lang="fr-FR"/>
        </a:p>
      </dgm:t>
    </dgm:pt>
    <dgm:pt modelId="{35CCA736-F14A-45B0-83FE-36F339AF1795}" type="pres">
      <dgm:prSet presAssocID="{980BB701-28AB-44E4-A6D3-B751DA6A6079}" presName="hierChild1" presStyleCnt="0">
        <dgm:presLayoutVars>
          <dgm:chPref val="1"/>
          <dgm:dir/>
          <dgm:animOne val="branch"/>
          <dgm:animLvl val="lvl"/>
          <dgm:resizeHandles/>
        </dgm:presLayoutVars>
      </dgm:prSet>
      <dgm:spPr/>
      <dgm:t>
        <a:bodyPr/>
        <a:lstStyle/>
        <a:p>
          <a:endParaRPr lang="fr-FR"/>
        </a:p>
      </dgm:t>
    </dgm:pt>
    <dgm:pt modelId="{5D6E6F50-88D1-4E2E-AE16-D67C1B796EA8}" type="pres">
      <dgm:prSet presAssocID="{04530ADB-20D9-4CB6-9503-B8B3D7300B47}" presName="hierRoot1" presStyleCnt="0"/>
      <dgm:spPr/>
    </dgm:pt>
    <dgm:pt modelId="{FB16A45D-4DEC-4BA9-B95D-C3F391FBE657}" type="pres">
      <dgm:prSet presAssocID="{04530ADB-20D9-4CB6-9503-B8B3D7300B47}" presName="composite" presStyleCnt="0"/>
      <dgm:spPr/>
    </dgm:pt>
    <dgm:pt modelId="{18B02153-F5D3-46C1-B96C-A937CA2EEE3A}" type="pres">
      <dgm:prSet presAssocID="{04530ADB-20D9-4CB6-9503-B8B3D7300B47}" presName="background" presStyleLbl="node0" presStyleIdx="0" presStyleCnt="1"/>
      <dgm:spPr>
        <a:solidFill>
          <a:schemeClr val="accent6">
            <a:lumMod val="50000"/>
          </a:schemeClr>
        </a:solidFill>
      </dgm:spPr>
    </dgm:pt>
    <dgm:pt modelId="{A3F61711-3AD2-4183-85A5-48291D9BC041}" type="pres">
      <dgm:prSet presAssocID="{04530ADB-20D9-4CB6-9503-B8B3D7300B47}" presName="text" presStyleLbl="fgAcc0" presStyleIdx="0" presStyleCnt="1">
        <dgm:presLayoutVars>
          <dgm:chPref val="3"/>
        </dgm:presLayoutVars>
      </dgm:prSet>
      <dgm:spPr/>
      <dgm:t>
        <a:bodyPr/>
        <a:lstStyle/>
        <a:p>
          <a:endParaRPr lang="fr-FR"/>
        </a:p>
      </dgm:t>
    </dgm:pt>
    <dgm:pt modelId="{EE65C217-5C8B-496B-AEB3-1D4E9C0CB5AF}" type="pres">
      <dgm:prSet presAssocID="{04530ADB-20D9-4CB6-9503-B8B3D7300B47}" presName="hierChild2" presStyleCnt="0"/>
      <dgm:spPr/>
    </dgm:pt>
    <dgm:pt modelId="{07227C15-EF5E-4534-A74F-E4765D3294FF}" type="pres">
      <dgm:prSet presAssocID="{A5FBFBF0-5BFE-4D2E-80DB-9313EB8EB133}" presName="Name10" presStyleLbl="parChTrans1D2" presStyleIdx="0" presStyleCnt="2"/>
      <dgm:spPr/>
      <dgm:t>
        <a:bodyPr/>
        <a:lstStyle/>
        <a:p>
          <a:endParaRPr lang="fr-FR"/>
        </a:p>
      </dgm:t>
    </dgm:pt>
    <dgm:pt modelId="{94A3FDD1-9636-4211-B15A-E30753590E6D}" type="pres">
      <dgm:prSet presAssocID="{92AE5C33-B410-4BAC-A54E-1F16356F8387}" presName="hierRoot2" presStyleCnt="0"/>
      <dgm:spPr/>
    </dgm:pt>
    <dgm:pt modelId="{08F27CB0-1844-450D-84A0-C9D38F9E2127}" type="pres">
      <dgm:prSet presAssocID="{92AE5C33-B410-4BAC-A54E-1F16356F8387}" presName="composite2" presStyleCnt="0"/>
      <dgm:spPr/>
    </dgm:pt>
    <dgm:pt modelId="{E1A90841-A065-496B-B117-C6F7AFB231AA}" type="pres">
      <dgm:prSet presAssocID="{92AE5C33-B410-4BAC-A54E-1F16356F8387}" presName="background2" presStyleLbl="node2" presStyleIdx="0" presStyleCnt="2"/>
      <dgm:spPr>
        <a:solidFill>
          <a:schemeClr val="accent6">
            <a:lumMod val="50000"/>
          </a:schemeClr>
        </a:solidFill>
      </dgm:spPr>
    </dgm:pt>
    <dgm:pt modelId="{DB10913F-832B-4683-BEFF-4E96E744EB71}" type="pres">
      <dgm:prSet presAssocID="{92AE5C33-B410-4BAC-A54E-1F16356F8387}" presName="text2" presStyleLbl="fgAcc2" presStyleIdx="0" presStyleCnt="2">
        <dgm:presLayoutVars>
          <dgm:chPref val="3"/>
        </dgm:presLayoutVars>
      </dgm:prSet>
      <dgm:spPr/>
      <dgm:t>
        <a:bodyPr/>
        <a:lstStyle/>
        <a:p>
          <a:endParaRPr lang="fr-FR"/>
        </a:p>
      </dgm:t>
    </dgm:pt>
    <dgm:pt modelId="{8E54316F-2CAB-48EF-8578-CA436FF271B4}" type="pres">
      <dgm:prSet presAssocID="{92AE5C33-B410-4BAC-A54E-1F16356F8387}" presName="hierChild3" presStyleCnt="0"/>
      <dgm:spPr/>
    </dgm:pt>
    <dgm:pt modelId="{EB6D358A-9F6E-45BB-86E5-2511336E14D8}" type="pres">
      <dgm:prSet presAssocID="{86471886-3A51-4207-8B74-9E2256F10E18}" presName="Name17" presStyleLbl="parChTrans1D3" presStyleIdx="0" presStyleCnt="2"/>
      <dgm:spPr/>
      <dgm:t>
        <a:bodyPr/>
        <a:lstStyle/>
        <a:p>
          <a:endParaRPr lang="fr-FR"/>
        </a:p>
      </dgm:t>
    </dgm:pt>
    <dgm:pt modelId="{96279784-81D8-4A8F-ADD2-B4D8EDC10EC0}" type="pres">
      <dgm:prSet presAssocID="{221AE7BD-0A8B-4568-830C-7C9E575A5D94}" presName="hierRoot3" presStyleCnt="0"/>
      <dgm:spPr/>
    </dgm:pt>
    <dgm:pt modelId="{2ACD9DE0-E314-4166-987D-C06C4427BBDD}" type="pres">
      <dgm:prSet presAssocID="{221AE7BD-0A8B-4568-830C-7C9E575A5D94}" presName="composite3" presStyleCnt="0"/>
      <dgm:spPr/>
    </dgm:pt>
    <dgm:pt modelId="{F3528018-B2FA-41AD-96CF-591AA82C9C2C}" type="pres">
      <dgm:prSet presAssocID="{221AE7BD-0A8B-4568-830C-7C9E575A5D94}" presName="background3" presStyleLbl="node3" presStyleIdx="0" presStyleCnt="2"/>
      <dgm:spPr>
        <a:solidFill>
          <a:schemeClr val="accent6">
            <a:lumMod val="50000"/>
          </a:schemeClr>
        </a:solidFill>
      </dgm:spPr>
    </dgm:pt>
    <dgm:pt modelId="{4A136DD2-A2F7-42B2-8280-906616C0C2D8}" type="pres">
      <dgm:prSet presAssocID="{221AE7BD-0A8B-4568-830C-7C9E575A5D94}" presName="text3" presStyleLbl="fgAcc3" presStyleIdx="0" presStyleCnt="2">
        <dgm:presLayoutVars>
          <dgm:chPref val="3"/>
        </dgm:presLayoutVars>
      </dgm:prSet>
      <dgm:spPr/>
      <dgm:t>
        <a:bodyPr/>
        <a:lstStyle/>
        <a:p>
          <a:endParaRPr lang="fr-FR"/>
        </a:p>
      </dgm:t>
    </dgm:pt>
    <dgm:pt modelId="{A0B7E26D-7FDC-4CD5-9F73-0717AC87AE25}" type="pres">
      <dgm:prSet presAssocID="{221AE7BD-0A8B-4568-830C-7C9E575A5D94}" presName="hierChild4" presStyleCnt="0"/>
      <dgm:spPr/>
    </dgm:pt>
    <dgm:pt modelId="{24137D72-0A64-4337-B081-0B5EF47D8FBF}" type="pres">
      <dgm:prSet presAssocID="{03161DD9-4F4E-4D55-BD62-6DFD692D722E}" presName="Name10" presStyleLbl="parChTrans1D2" presStyleIdx="1" presStyleCnt="2"/>
      <dgm:spPr/>
      <dgm:t>
        <a:bodyPr/>
        <a:lstStyle/>
        <a:p>
          <a:endParaRPr lang="fr-FR"/>
        </a:p>
      </dgm:t>
    </dgm:pt>
    <dgm:pt modelId="{D14A5D8A-3ECC-4289-83E0-9A04358CE8F4}" type="pres">
      <dgm:prSet presAssocID="{2B2B1EF1-916E-442D-A9C6-350C1CAC9410}" presName="hierRoot2" presStyleCnt="0"/>
      <dgm:spPr/>
    </dgm:pt>
    <dgm:pt modelId="{54B7E328-9A93-44F0-A122-02D9C5558994}" type="pres">
      <dgm:prSet presAssocID="{2B2B1EF1-916E-442D-A9C6-350C1CAC9410}" presName="composite2" presStyleCnt="0"/>
      <dgm:spPr/>
    </dgm:pt>
    <dgm:pt modelId="{75952CEC-1172-4C4C-B9EE-5AB50CB53B9C}" type="pres">
      <dgm:prSet presAssocID="{2B2B1EF1-916E-442D-A9C6-350C1CAC9410}" presName="background2" presStyleLbl="node2" presStyleIdx="1" presStyleCnt="2"/>
      <dgm:spPr>
        <a:solidFill>
          <a:schemeClr val="accent6">
            <a:lumMod val="50000"/>
          </a:schemeClr>
        </a:solidFill>
      </dgm:spPr>
    </dgm:pt>
    <dgm:pt modelId="{8AFFCB8E-4D7F-43E1-A43B-E90190E79627}" type="pres">
      <dgm:prSet presAssocID="{2B2B1EF1-916E-442D-A9C6-350C1CAC9410}" presName="text2" presStyleLbl="fgAcc2" presStyleIdx="1" presStyleCnt="2">
        <dgm:presLayoutVars>
          <dgm:chPref val="3"/>
        </dgm:presLayoutVars>
      </dgm:prSet>
      <dgm:spPr/>
      <dgm:t>
        <a:bodyPr/>
        <a:lstStyle/>
        <a:p>
          <a:endParaRPr lang="fr-FR"/>
        </a:p>
      </dgm:t>
    </dgm:pt>
    <dgm:pt modelId="{1DE67BB1-3D3E-4358-ACA0-A1DC4F490991}" type="pres">
      <dgm:prSet presAssocID="{2B2B1EF1-916E-442D-A9C6-350C1CAC9410}" presName="hierChild3" presStyleCnt="0"/>
      <dgm:spPr/>
    </dgm:pt>
    <dgm:pt modelId="{08F09202-E914-4AA1-B171-18EF49E0F2F3}" type="pres">
      <dgm:prSet presAssocID="{1AC37FB2-E698-4B6C-9A6D-1375BD5BFAC9}" presName="Name17" presStyleLbl="parChTrans1D3" presStyleIdx="1" presStyleCnt="2"/>
      <dgm:spPr/>
      <dgm:t>
        <a:bodyPr/>
        <a:lstStyle/>
        <a:p>
          <a:endParaRPr lang="fr-FR"/>
        </a:p>
      </dgm:t>
    </dgm:pt>
    <dgm:pt modelId="{3CDB3BF5-6076-4A1C-984A-07EC64730320}" type="pres">
      <dgm:prSet presAssocID="{3CB69F4B-098D-4595-9061-4340C3CA794A}" presName="hierRoot3" presStyleCnt="0"/>
      <dgm:spPr/>
    </dgm:pt>
    <dgm:pt modelId="{D4455DA7-2FA8-4BB7-B322-12649B21BD7B}" type="pres">
      <dgm:prSet presAssocID="{3CB69F4B-098D-4595-9061-4340C3CA794A}" presName="composite3" presStyleCnt="0"/>
      <dgm:spPr/>
    </dgm:pt>
    <dgm:pt modelId="{2FD4EDDA-88CB-4AD4-BEA0-CFB15EE2BCBB}" type="pres">
      <dgm:prSet presAssocID="{3CB69F4B-098D-4595-9061-4340C3CA794A}" presName="background3" presStyleLbl="node3" presStyleIdx="1" presStyleCnt="2"/>
      <dgm:spPr>
        <a:solidFill>
          <a:schemeClr val="accent6">
            <a:lumMod val="50000"/>
          </a:schemeClr>
        </a:solidFill>
      </dgm:spPr>
    </dgm:pt>
    <dgm:pt modelId="{88783D25-22D0-44AC-B9A9-FA98A2AF3915}" type="pres">
      <dgm:prSet presAssocID="{3CB69F4B-098D-4595-9061-4340C3CA794A}" presName="text3" presStyleLbl="fgAcc3" presStyleIdx="1" presStyleCnt="2">
        <dgm:presLayoutVars>
          <dgm:chPref val="3"/>
        </dgm:presLayoutVars>
      </dgm:prSet>
      <dgm:spPr/>
      <dgm:t>
        <a:bodyPr/>
        <a:lstStyle/>
        <a:p>
          <a:endParaRPr lang="fr-FR"/>
        </a:p>
      </dgm:t>
    </dgm:pt>
    <dgm:pt modelId="{8F3A001F-8F18-4065-BBB5-5FABDFEF80BE}" type="pres">
      <dgm:prSet presAssocID="{3CB69F4B-098D-4595-9061-4340C3CA794A}" presName="hierChild4" presStyleCnt="0"/>
      <dgm:spPr/>
    </dgm:pt>
  </dgm:ptLst>
  <dgm:cxnLst>
    <dgm:cxn modelId="{BCE3C909-D2E8-4CAA-864D-0CAD02DFAE5E}" type="presOf" srcId="{03161DD9-4F4E-4D55-BD62-6DFD692D722E}" destId="{24137D72-0A64-4337-B081-0B5EF47D8FBF}" srcOrd="0" destOrd="0" presId="urn:microsoft.com/office/officeart/2005/8/layout/hierarchy1"/>
    <dgm:cxn modelId="{583FC6FB-3C70-4FA3-9041-67B5D2375C9A}" type="presOf" srcId="{980BB701-28AB-44E4-A6D3-B751DA6A6079}" destId="{35CCA736-F14A-45B0-83FE-36F339AF1795}" srcOrd="0" destOrd="0" presId="urn:microsoft.com/office/officeart/2005/8/layout/hierarchy1"/>
    <dgm:cxn modelId="{9FF4D078-6B8E-4223-9270-1EBA24D25A13}" type="presOf" srcId="{2B2B1EF1-916E-442D-A9C6-350C1CAC9410}" destId="{8AFFCB8E-4D7F-43E1-A43B-E90190E79627}" srcOrd="0" destOrd="0" presId="urn:microsoft.com/office/officeart/2005/8/layout/hierarchy1"/>
    <dgm:cxn modelId="{F61D32C8-7252-4E91-B23D-67550DE26677}" type="presOf" srcId="{A5FBFBF0-5BFE-4D2E-80DB-9313EB8EB133}" destId="{07227C15-EF5E-4534-A74F-E4765D3294FF}" srcOrd="0" destOrd="0" presId="urn:microsoft.com/office/officeart/2005/8/layout/hierarchy1"/>
    <dgm:cxn modelId="{4899B44F-EA62-4DF7-8B88-61445CD7D326}" srcId="{04530ADB-20D9-4CB6-9503-B8B3D7300B47}" destId="{92AE5C33-B410-4BAC-A54E-1F16356F8387}" srcOrd="0" destOrd="0" parTransId="{A5FBFBF0-5BFE-4D2E-80DB-9313EB8EB133}" sibTransId="{0D96E933-C026-41FA-9C82-9B3F5E9E6B7D}"/>
    <dgm:cxn modelId="{7FD174A9-6384-45FB-BAD5-089CF927DE53}" srcId="{92AE5C33-B410-4BAC-A54E-1F16356F8387}" destId="{221AE7BD-0A8B-4568-830C-7C9E575A5D94}" srcOrd="0" destOrd="0" parTransId="{86471886-3A51-4207-8B74-9E2256F10E18}" sibTransId="{2DBDB184-EEFE-48D8-A7E3-241E4A084953}"/>
    <dgm:cxn modelId="{6995B0E1-959C-4F0B-ADF2-142643422C70}" srcId="{2B2B1EF1-916E-442D-A9C6-350C1CAC9410}" destId="{3CB69F4B-098D-4595-9061-4340C3CA794A}" srcOrd="0" destOrd="0" parTransId="{1AC37FB2-E698-4B6C-9A6D-1375BD5BFAC9}" sibTransId="{34699817-0DD6-4A06-8E0E-C950642F2DCC}"/>
    <dgm:cxn modelId="{7A7035DE-A05A-43AB-A3C4-E321311D443D}" srcId="{980BB701-28AB-44E4-A6D3-B751DA6A6079}" destId="{04530ADB-20D9-4CB6-9503-B8B3D7300B47}" srcOrd="0" destOrd="0" parTransId="{8D048401-956C-4837-88AA-60EFE42C19FE}" sibTransId="{BEF5A8F8-9D5D-4762-A1B6-ED2B3EECCA55}"/>
    <dgm:cxn modelId="{92070863-4BFE-4193-8AE9-3AAD92A3ECE9}" type="presOf" srcId="{1AC37FB2-E698-4B6C-9A6D-1375BD5BFAC9}" destId="{08F09202-E914-4AA1-B171-18EF49E0F2F3}" srcOrd="0" destOrd="0" presId="urn:microsoft.com/office/officeart/2005/8/layout/hierarchy1"/>
    <dgm:cxn modelId="{DA8BFC29-992A-4BE2-99D3-44A2AB7BEE51}" type="presOf" srcId="{221AE7BD-0A8B-4568-830C-7C9E575A5D94}" destId="{4A136DD2-A2F7-42B2-8280-906616C0C2D8}" srcOrd="0" destOrd="0" presId="urn:microsoft.com/office/officeart/2005/8/layout/hierarchy1"/>
    <dgm:cxn modelId="{DE2C9C88-C811-4643-B1CA-1CB729897F0A}" type="presOf" srcId="{04530ADB-20D9-4CB6-9503-B8B3D7300B47}" destId="{A3F61711-3AD2-4183-85A5-48291D9BC041}" srcOrd="0" destOrd="0" presId="urn:microsoft.com/office/officeart/2005/8/layout/hierarchy1"/>
    <dgm:cxn modelId="{4FD480F9-EACF-429B-97C9-945F385E282D}" type="presOf" srcId="{3CB69F4B-098D-4595-9061-4340C3CA794A}" destId="{88783D25-22D0-44AC-B9A9-FA98A2AF3915}" srcOrd="0" destOrd="0" presId="urn:microsoft.com/office/officeart/2005/8/layout/hierarchy1"/>
    <dgm:cxn modelId="{283E3558-6A21-4BF2-96D9-DC0FBA3FD904}" srcId="{04530ADB-20D9-4CB6-9503-B8B3D7300B47}" destId="{2B2B1EF1-916E-442D-A9C6-350C1CAC9410}" srcOrd="1" destOrd="0" parTransId="{03161DD9-4F4E-4D55-BD62-6DFD692D722E}" sibTransId="{2243F228-EC9A-4FED-B830-AEA4B7D91E0F}"/>
    <dgm:cxn modelId="{BA86B495-B26A-4D04-A42F-B15B4D9F3B86}" type="presOf" srcId="{92AE5C33-B410-4BAC-A54E-1F16356F8387}" destId="{DB10913F-832B-4683-BEFF-4E96E744EB71}" srcOrd="0" destOrd="0" presId="urn:microsoft.com/office/officeart/2005/8/layout/hierarchy1"/>
    <dgm:cxn modelId="{7FB5F2AC-75E7-402D-86A8-E5B8D0DC5F9D}" type="presOf" srcId="{86471886-3A51-4207-8B74-9E2256F10E18}" destId="{EB6D358A-9F6E-45BB-86E5-2511336E14D8}" srcOrd="0" destOrd="0" presId="urn:microsoft.com/office/officeart/2005/8/layout/hierarchy1"/>
    <dgm:cxn modelId="{DC8CD566-3C92-4E7C-97C0-47D82595B99A}" type="presParOf" srcId="{35CCA736-F14A-45B0-83FE-36F339AF1795}" destId="{5D6E6F50-88D1-4E2E-AE16-D67C1B796EA8}" srcOrd="0" destOrd="0" presId="urn:microsoft.com/office/officeart/2005/8/layout/hierarchy1"/>
    <dgm:cxn modelId="{2D388956-95C0-469E-9CB9-200ADB887A69}" type="presParOf" srcId="{5D6E6F50-88D1-4E2E-AE16-D67C1B796EA8}" destId="{FB16A45D-4DEC-4BA9-B95D-C3F391FBE657}" srcOrd="0" destOrd="0" presId="urn:microsoft.com/office/officeart/2005/8/layout/hierarchy1"/>
    <dgm:cxn modelId="{AF326D7D-EEB4-4500-BAE9-FD942D46BBD7}" type="presParOf" srcId="{FB16A45D-4DEC-4BA9-B95D-C3F391FBE657}" destId="{18B02153-F5D3-46C1-B96C-A937CA2EEE3A}" srcOrd="0" destOrd="0" presId="urn:microsoft.com/office/officeart/2005/8/layout/hierarchy1"/>
    <dgm:cxn modelId="{2EC39277-4D00-4912-A530-9CCDBFB19777}" type="presParOf" srcId="{FB16A45D-4DEC-4BA9-B95D-C3F391FBE657}" destId="{A3F61711-3AD2-4183-85A5-48291D9BC041}" srcOrd="1" destOrd="0" presId="urn:microsoft.com/office/officeart/2005/8/layout/hierarchy1"/>
    <dgm:cxn modelId="{58D44BA3-795C-445A-A735-44EF2DAF41ED}" type="presParOf" srcId="{5D6E6F50-88D1-4E2E-AE16-D67C1B796EA8}" destId="{EE65C217-5C8B-496B-AEB3-1D4E9C0CB5AF}" srcOrd="1" destOrd="0" presId="urn:microsoft.com/office/officeart/2005/8/layout/hierarchy1"/>
    <dgm:cxn modelId="{8240BFDC-939E-4DAD-86C7-473DB0C7922B}" type="presParOf" srcId="{EE65C217-5C8B-496B-AEB3-1D4E9C0CB5AF}" destId="{07227C15-EF5E-4534-A74F-E4765D3294FF}" srcOrd="0" destOrd="0" presId="urn:microsoft.com/office/officeart/2005/8/layout/hierarchy1"/>
    <dgm:cxn modelId="{5C613BC7-4CFE-4563-ADE5-03FF9E36CA0B}" type="presParOf" srcId="{EE65C217-5C8B-496B-AEB3-1D4E9C0CB5AF}" destId="{94A3FDD1-9636-4211-B15A-E30753590E6D}" srcOrd="1" destOrd="0" presId="urn:microsoft.com/office/officeart/2005/8/layout/hierarchy1"/>
    <dgm:cxn modelId="{4F95EBC3-AB36-4FDF-8DEA-A7D66F1037AA}" type="presParOf" srcId="{94A3FDD1-9636-4211-B15A-E30753590E6D}" destId="{08F27CB0-1844-450D-84A0-C9D38F9E2127}" srcOrd="0" destOrd="0" presId="urn:microsoft.com/office/officeart/2005/8/layout/hierarchy1"/>
    <dgm:cxn modelId="{6378F8C9-1FC7-4B11-9FF3-3A8B39993B52}" type="presParOf" srcId="{08F27CB0-1844-450D-84A0-C9D38F9E2127}" destId="{E1A90841-A065-496B-B117-C6F7AFB231AA}" srcOrd="0" destOrd="0" presId="urn:microsoft.com/office/officeart/2005/8/layout/hierarchy1"/>
    <dgm:cxn modelId="{998D2917-BA86-4A13-98E8-B9F88FBFA0FC}" type="presParOf" srcId="{08F27CB0-1844-450D-84A0-C9D38F9E2127}" destId="{DB10913F-832B-4683-BEFF-4E96E744EB71}" srcOrd="1" destOrd="0" presId="urn:microsoft.com/office/officeart/2005/8/layout/hierarchy1"/>
    <dgm:cxn modelId="{848A031E-F960-4E6E-9DCF-87F121D69E8E}" type="presParOf" srcId="{94A3FDD1-9636-4211-B15A-E30753590E6D}" destId="{8E54316F-2CAB-48EF-8578-CA436FF271B4}" srcOrd="1" destOrd="0" presId="urn:microsoft.com/office/officeart/2005/8/layout/hierarchy1"/>
    <dgm:cxn modelId="{1D51B0C9-6E15-4C00-8BD7-A28755849A04}" type="presParOf" srcId="{8E54316F-2CAB-48EF-8578-CA436FF271B4}" destId="{EB6D358A-9F6E-45BB-86E5-2511336E14D8}" srcOrd="0" destOrd="0" presId="urn:microsoft.com/office/officeart/2005/8/layout/hierarchy1"/>
    <dgm:cxn modelId="{CCEB983B-BC8F-4D93-B723-25DA63F996E0}" type="presParOf" srcId="{8E54316F-2CAB-48EF-8578-CA436FF271B4}" destId="{96279784-81D8-4A8F-ADD2-B4D8EDC10EC0}" srcOrd="1" destOrd="0" presId="urn:microsoft.com/office/officeart/2005/8/layout/hierarchy1"/>
    <dgm:cxn modelId="{28226B2C-1F6F-482D-BFED-C7C6437D8CA7}" type="presParOf" srcId="{96279784-81D8-4A8F-ADD2-B4D8EDC10EC0}" destId="{2ACD9DE0-E314-4166-987D-C06C4427BBDD}" srcOrd="0" destOrd="0" presId="urn:microsoft.com/office/officeart/2005/8/layout/hierarchy1"/>
    <dgm:cxn modelId="{2496DC56-09E0-4203-9B15-0909B9560277}" type="presParOf" srcId="{2ACD9DE0-E314-4166-987D-C06C4427BBDD}" destId="{F3528018-B2FA-41AD-96CF-591AA82C9C2C}" srcOrd="0" destOrd="0" presId="urn:microsoft.com/office/officeart/2005/8/layout/hierarchy1"/>
    <dgm:cxn modelId="{A3EE63F8-EE70-48BE-8A83-FD2CD34AB5B3}" type="presParOf" srcId="{2ACD9DE0-E314-4166-987D-C06C4427BBDD}" destId="{4A136DD2-A2F7-42B2-8280-906616C0C2D8}" srcOrd="1" destOrd="0" presId="urn:microsoft.com/office/officeart/2005/8/layout/hierarchy1"/>
    <dgm:cxn modelId="{96568B2D-D847-437C-BB69-4071AC1CC86E}" type="presParOf" srcId="{96279784-81D8-4A8F-ADD2-B4D8EDC10EC0}" destId="{A0B7E26D-7FDC-4CD5-9F73-0717AC87AE25}" srcOrd="1" destOrd="0" presId="urn:microsoft.com/office/officeart/2005/8/layout/hierarchy1"/>
    <dgm:cxn modelId="{D452DEFA-6C7E-40F7-84FB-55E4BF408D51}" type="presParOf" srcId="{EE65C217-5C8B-496B-AEB3-1D4E9C0CB5AF}" destId="{24137D72-0A64-4337-B081-0B5EF47D8FBF}" srcOrd="2" destOrd="0" presId="urn:microsoft.com/office/officeart/2005/8/layout/hierarchy1"/>
    <dgm:cxn modelId="{CA8A39FF-F596-40E7-9946-D1A42D8E3007}" type="presParOf" srcId="{EE65C217-5C8B-496B-AEB3-1D4E9C0CB5AF}" destId="{D14A5D8A-3ECC-4289-83E0-9A04358CE8F4}" srcOrd="3" destOrd="0" presId="urn:microsoft.com/office/officeart/2005/8/layout/hierarchy1"/>
    <dgm:cxn modelId="{6E7E4AA5-4680-47D7-A3A3-E6184BF0AD79}" type="presParOf" srcId="{D14A5D8A-3ECC-4289-83E0-9A04358CE8F4}" destId="{54B7E328-9A93-44F0-A122-02D9C5558994}" srcOrd="0" destOrd="0" presId="urn:microsoft.com/office/officeart/2005/8/layout/hierarchy1"/>
    <dgm:cxn modelId="{C1C977F7-C8A2-42A6-87C0-FB17B81B1FE7}" type="presParOf" srcId="{54B7E328-9A93-44F0-A122-02D9C5558994}" destId="{75952CEC-1172-4C4C-B9EE-5AB50CB53B9C}" srcOrd="0" destOrd="0" presId="urn:microsoft.com/office/officeart/2005/8/layout/hierarchy1"/>
    <dgm:cxn modelId="{ED337395-1F4B-42B2-907D-271A1A12BD95}" type="presParOf" srcId="{54B7E328-9A93-44F0-A122-02D9C5558994}" destId="{8AFFCB8E-4D7F-43E1-A43B-E90190E79627}" srcOrd="1" destOrd="0" presId="urn:microsoft.com/office/officeart/2005/8/layout/hierarchy1"/>
    <dgm:cxn modelId="{FF3A80D9-57DD-46C8-8B98-543BB43986D4}" type="presParOf" srcId="{D14A5D8A-3ECC-4289-83E0-9A04358CE8F4}" destId="{1DE67BB1-3D3E-4358-ACA0-A1DC4F490991}" srcOrd="1" destOrd="0" presId="urn:microsoft.com/office/officeart/2005/8/layout/hierarchy1"/>
    <dgm:cxn modelId="{DD0F0966-3E9D-4C76-8800-9ED88847B76B}" type="presParOf" srcId="{1DE67BB1-3D3E-4358-ACA0-A1DC4F490991}" destId="{08F09202-E914-4AA1-B171-18EF49E0F2F3}" srcOrd="0" destOrd="0" presId="urn:microsoft.com/office/officeart/2005/8/layout/hierarchy1"/>
    <dgm:cxn modelId="{ACBD3441-8F79-4945-BED6-6F9BAB1833F6}" type="presParOf" srcId="{1DE67BB1-3D3E-4358-ACA0-A1DC4F490991}" destId="{3CDB3BF5-6076-4A1C-984A-07EC64730320}" srcOrd="1" destOrd="0" presId="urn:microsoft.com/office/officeart/2005/8/layout/hierarchy1"/>
    <dgm:cxn modelId="{5392AD02-3074-4135-8C2B-259AE7C709C4}" type="presParOf" srcId="{3CDB3BF5-6076-4A1C-984A-07EC64730320}" destId="{D4455DA7-2FA8-4BB7-B322-12649B21BD7B}" srcOrd="0" destOrd="0" presId="urn:microsoft.com/office/officeart/2005/8/layout/hierarchy1"/>
    <dgm:cxn modelId="{B1BA01FD-2137-48D2-A265-C5FF9CC91B55}" type="presParOf" srcId="{D4455DA7-2FA8-4BB7-B322-12649B21BD7B}" destId="{2FD4EDDA-88CB-4AD4-BEA0-CFB15EE2BCBB}" srcOrd="0" destOrd="0" presId="urn:microsoft.com/office/officeart/2005/8/layout/hierarchy1"/>
    <dgm:cxn modelId="{BD5FA0F9-989F-4868-A268-C96AA629C8C7}" type="presParOf" srcId="{D4455DA7-2FA8-4BB7-B322-12649B21BD7B}" destId="{88783D25-22D0-44AC-B9A9-FA98A2AF3915}" srcOrd="1" destOrd="0" presId="urn:microsoft.com/office/officeart/2005/8/layout/hierarchy1"/>
    <dgm:cxn modelId="{771296AB-33A8-40EA-8B2A-80E8114C1BF9}" type="presParOf" srcId="{3CDB3BF5-6076-4A1C-984A-07EC64730320}" destId="{8F3A001F-8F18-4065-BBB5-5FABDFEF80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35233-ACB0-4CE7-81D0-077607C4441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r-FR"/>
        </a:p>
      </dgm:t>
    </dgm:pt>
    <dgm:pt modelId="{E172D984-4282-42C5-A84D-4CAC578F0B2D}">
      <dgm:prSet phldrT="[Texte]" custT="1"/>
      <dgm:spPr>
        <a:solidFill>
          <a:schemeClr val="tx2">
            <a:lumMod val="75000"/>
          </a:schemeClr>
        </a:solidFill>
      </dgm:spPr>
      <dgm:t>
        <a:bodyPr/>
        <a:lstStyle/>
        <a:p>
          <a:r>
            <a:rPr lang="fr-FR" sz="2400" b="1" dirty="0" smtClean="0">
              <a:solidFill>
                <a:schemeClr val="bg2"/>
              </a:solidFill>
            </a:rPr>
            <a:t>Problèmes cognitifs</a:t>
          </a:r>
          <a:endParaRPr lang="fr-FR" sz="2400" b="1" dirty="0">
            <a:solidFill>
              <a:schemeClr val="bg2"/>
            </a:solidFill>
          </a:endParaRPr>
        </a:p>
      </dgm:t>
    </dgm:pt>
    <dgm:pt modelId="{45089B23-3FD3-4983-B402-4B2CBA5D7B51}" type="parTrans" cxnId="{AB95A6D8-A339-4EE6-A148-FF1A912F99F0}">
      <dgm:prSet/>
      <dgm:spPr/>
      <dgm:t>
        <a:bodyPr/>
        <a:lstStyle/>
        <a:p>
          <a:endParaRPr lang="fr-FR"/>
        </a:p>
      </dgm:t>
    </dgm:pt>
    <dgm:pt modelId="{7019C7C8-4581-4207-A1EB-D619C917A129}" type="sibTrans" cxnId="{AB95A6D8-A339-4EE6-A148-FF1A912F99F0}">
      <dgm:prSet/>
      <dgm:spPr/>
      <dgm:t>
        <a:bodyPr/>
        <a:lstStyle/>
        <a:p>
          <a:endParaRPr lang="fr-FR"/>
        </a:p>
      </dgm:t>
    </dgm:pt>
    <dgm:pt modelId="{AAFD4EAA-BE24-4BF2-AF4B-99DA41904D80}">
      <dgm:prSet phldrT="[Texte]" custT="1"/>
      <dgm:spPr>
        <a:solidFill>
          <a:schemeClr val="tx2">
            <a:lumMod val="75000"/>
            <a:alpha val="90000"/>
          </a:schemeClr>
        </a:solidFill>
      </dgm:spPr>
      <dgm:t>
        <a:bodyPr/>
        <a:lstStyle/>
        <a:p>
          <a:r>
            <a:rPr lang="fr-FR" sz="1400" dirty="0" smtClean="0"/>
            <a:t>Reconnaissance des personnages</a:t>
          </a:r>
          <a:endParaRPr lang="fr-FR" sz="1400" dirty="0"/>
        </a:p>
      </dgm:t>
    </dgm:pt>
    <dgm:pt modelId="{2D7ECBB0-2973-48CE-BD8B-FDB12A401642}" type="parTrans" cxnId="{CA0CCEAA-149C-418A-9ED5-EBD6E068910B}">
      <dgm:prSet/>
      <dgm:spPr/>
      <dgm:t>
        <a:bodyPr/>
        <a:lstStyle/>
        <a:p>
          <a:endParaRPr lang="fr-FR"/>
        </a:p>
      </dgm:t>
    </dgm:pt>
    <dgm:pt modelId="{14A880D3-3573-4E08-ADF6-6D6A61E9E0F3}" type="sibTrans" cxnId="{CA0CCEAA-149C-418A-9ED5-EBD6E068910B}">
      <dgm:prSet/>
      <dgm:spPr/>
      <dgm:t>
        <a:bodyPr/>
        <a:lstStyle/>
        <a:p>
          <a:endParaRPr lang="fr-FR"/>
        </a:p>
      </dgm:t>
    </dgm:pt>
    <dgm:pt modelId="{938CD2CA-F13E-4B7C-B632-0FE4528F1A81}">
      <dgm:prSet phldrT="[Texte]" custT="1"/>
      <dgm:spPr>
        <a:solidFill>
          <a:schemeClr val="accent2">
            <a:lumMod val="60000"/>
            <a:lumOff val="40000"/>
          </a:schemeClr>
        </a:solidFill>
      </dgm:spPr>
      <dgm:t>
        <a:bodyPr/>
        <a:lstStyle/>
        <a:p>
          <a:r>
            <a:rPr lang="fr-FR" sz="2400" b="1" dirty="0" smtClean="0">
              <a:solidFill>
                <a:schemeClr val="bg2"/>
              </a:solidFill>
            </a:rPr>
            <a:t>Problèmes d’ordre culturels</a:t>
          </a:r>
          <a:endParaRPr lang="fr-FR" sz="2400" b="1" dirty="0">
            <a:solidFill>
              <a:schemeClr val="bg2"/>
            </a:solidFill>
          </a:endParaRPr>
        </a:p>
      </dgm:t>
    </dgm:pt>
    <dgm:pt modelId="{3498F457-90AD-43E4-9393-BE1B27630D3A}" type="parTrans" cxnId="{F0810BB3-0858-4196-A51B-891AD304B6B8}">
      <dgm:prSet/>
      <dgm:spPr/>
      <dgm:t>
        <a:bodyPr/>
        <a:lstStyle/>
        <a:p>
          <a:endParaRPr lang="fr-FR"/>
        </a:p>
      </dgm:t>
    </dgm:pt>
    <dgm:pt modelId="{9E92612A-556E-4399-90BC-9E2830E48CC0}" type="sibTrans" cxnId="{F0810BB3-0858-4196-A51B-891AD304B6B8}">
      <dgm:prSet/>
      <dgm:spPr/>
      <dgm:t>
        <a:bodyPr/>
        <a:lstStyle/>
        <a:p>
          <a:endParaRPr lang="fr-FR"/>
        </a:p>
      </dgm:t>
    </dgm:pt>
    <dgm:pt modelId="{6412AB31-4BBA-43AB-9033-60C61AA06971}">
      <dgm:prSet phldrT="[Texte]" custT="1"/>
      <dgm:spPr>
        <a:solidFill>
          <a:schemeClr val="accent2">
            <a:lumMod val="60000"/>
            <a:lumOff val="40000"/>
          </a:schemeClr>
        </a:solidFill>
      </dgm:spPr>
      <dgm:t>
        <a:bodyPr/>
        <a:lstStyle/>
        <a:p>
          <a:pPr algn="r"/>
          <a:r>
            <a:rPr lang="fr-FR" sz="1400" dirty="0" smtClean="0"/>
            <a:t>Les récits véhiculent souvent un grand                                                                                                  nombre de lieux communs culturels qu’on suppose partagés.</a:t>
          </a:r>
          <a:endParaRPr lang="fr-FR" sz="1400" dirty="0"/>
        </a:p>
      </dgm:t>
    </dgm:pt>
    <dgm:pt modelId="{0D84E809-D142-403F-88AD-255AE0913E97}" type="parTrans" cxnId="{25FB6D16-10BB-428E-88DD-AB51FDAAE0C2}">
      <dgm:prSet/>
      <dgm:spPr/>
      <dgm:t>
        <a:bodyPr/>
        <a:lstStyle/>
        <a:p>
          <a:endParaRPr lang="fr-FR"/>
        </a:p>
      </dgm:t>
    </dgm:pt>
    <dgm:pt modelId="{A804E4BE-37BF-4A34-B9FD-1A11ACF78180}" type="sibTrans" cxnId="{25FB6D16-10BB-428E-88DD-AB51FDAAE0C2}">
      <dgm:prSet/>
      <dgm:spPr/>
      <dgm:t>
        <a:bodyPr/>
        <a:lstStyle/>
        <a:p>
          <a:endParaRPr lang="fr-FR"/>
        </a:p>
      </dgm:t>
    </dgm:pt>
    <dgm:pt modelId="{AF62AB41-BF6C-4625-ACA4-2D667984AEEB}">
      <dgm:prSet phldrT="[Texte]" custT="1"/>
      <dgm:spPr>
        <a:solidFill>
          <a:schemeClr val="accent6">
            <a:lumMod val="60000"/>
            <a:lumOff val="40000"/>
          </a:schemeClr>
        </a:solidFill>
      </dgm:spPr>
      <dgm:t>
        <a:bodyPr/>
        <a:lstStyle/>
        <a:p>
          <a:r>
            <a:rPr lang="fr-FR" sz="1700" b="1" dirty="0" smtClean="0">
              <a:solidFill>
                <a:schemeClr val="bg2"/>
              </a:solidFill>
            </a:rPr>
            <a:t>  Des problèmes d’interprétation programmés délibérément par le texte</a:t>
          </a:r>
          <a:endParaRPr lang="fr-FR" sz="1700" b="1" dirty="0">
            <a:solidFill>
              <a:schemeClr val="bg2"/>
            </a:solidFill>
          </a:endParaRPr>
        </a:p>
      </dgm:t>
    </dgm:pt>
    <dgm:pt modelId="{E82807D5-D20B-41E5-A939-C2B8FE89BC5D}" type="parTrans" cxnId="{3BDE196D-5A74-4A34-AD1C-A563A27BE7CF}">
      <dgm:prSet/>
      <dgm:spPr/>
      <dgm:t>
        <a:bodyPr/>
        <a:lstStyle/>
        <a:p>
          <a:endParaRPr lang="fr-FR"/>
        </a:p>
      </dgm:t>
    </dgm:pt>
    <dgm:pt modelId="{D0AA1F8D-4EC1-4FE4-98C6-770A74905C47}" type="sibTrans" cxnId="{3BDE196D-5A74-4A34-AD1C-A563A27BE7CF}">
      <dgm:prSet/>
      <dgm:spPr/>
      <dgm:t>
        <a:bodyPr/>
        <a:lstStyle/>
        <a:p>
          <a:endParaRPr lang="fr-FR"/>
        </a:p>
      </dgm:t>
    </dgm:pt>
    <dgm:pt modelId="{F571AAF4-7876-4685-9FD6-A851C32001B4}">
      <dgm:prSet phldrT="[Texte]" custT="1"/>
      <dgm:spPr>
        <a:solidFill>
          <a:schemeClr val="accent6">
            <a:lumMod val="75000"/>
            <a:alpha val="90000"/>
          </a:schemeClr>
        </a:solidFill>
      </dgm:spPr>
      <dgm:t>
        <a:bodyPr/>
        <a:lstStyle/>
        <a:p>
          <a:pPr algn="ctr"/>
          <a:r>
            <a:rPr lang="fr-FR" sz="1200" dirty="0" smtClean="0"/>
            <a:t>        Deux représentations inadaptées:</a:t>
          </a:r>
          <a:endParaRPr lang="fr-FR" sz="1200" dirty="0"/>
        </a:p>
      </dgm:t>
    </dgm:pt>
    <dgm:pt modelId="{6AF99745-77C3-401E-9F7C-EC0E65366AA3}" type="parTrans" cxnId="{85CFAD03-0B11-4396-8769-87E9767E8AD4}">
      <dgm:prSet/>
      <dgm:spPr/>
      <dgm:t>
        <a:bodyPr/>
        <a:lstStyle/>
        <a:p>
          <a:endParaRPr lang="fr-FR"/>
        </a:p>
      </dgm:t>
    </dgm:pt>
    <dgm:pt modelId="{017C760F-DE4A-4D0A-BD22-7192425FA7B4}" type="sibTrans" cxnId="{85CFAD03-0B11-4396-8769-87E9767E8AD4}">
      <dgm:prSet/>
      <dgm:spPr/>
      <dgm:t>
        <a:bodyPr/>
        <a:lstStyle/>
        <a:p>
          <a:endParaRPr lang="fr-FR"/>
        </a:p>
      </dgm:t>
    </dgm:pt>
    <dgm:pt modelId="{7C8B93BD-8DAC-464C-8568-793BB264EC3B}">
      <dgm:prSet phldrT="[Texte]" custT="1"/>
      <dgm:spPr>
        <a:solidFill>
          <a:schemeClr val="accent5">
            <a:lumMod val="60000"/>
            <a:lumOff val="40000"/>
          </a:schemeClr>
        </a:solidFill>
      </dgm:spPr>
      <dgm:t>
        <a:bodyPr/>
        <a:lstStyle/>
        <a:p>
          <a:r>
            <a:rPr lang="fr-FR" sz="1800" b="1" dirty="0" smtClean="0">
              <a:solidFill>
                <a:schemeClr val="bg2"/>
              </a:solidFill>
            </a:rPr>
            <a:t>Problèmes de compréhension délibérément programmés par le texte</a:t>
          </a:r>
          <a:endParaRPr lang="fr-FR" sz="1800" b="1" dirty="0">
            <a:solidFill>
              <a:schemeClr val="bg2"/>
            </a:solidFill>
          </a:endParaRPr>
        </a:p>
      </dgm:t>
    </dgm:pt>
    <dgm:pt modelId="{BF5FA293-7A83-403E-99EC-F4D6B4BBA520}" type="parTrans" cxnId="{137CD906-F0E8-4E1A-81DC-2082F44F72C5}">
      <dgm:prSet/>
      <dgm:spPr/>
      <dgm:t>
        <a:bodyPr/>
        <a:lstStyle/>
        <a:p>
          <a:endParaRPr lang="fr-FR"/>
        </a:p>
      </dgm:t>
    </dgm:pt>
    <dgm:pt modelId="{043F423B-5545-4AA8-A9B5-136CE0E962EB}" type="sibTrans" cxnId="{137CD906-F0E8-4E1A-81DC-2082F44F72C5}">
      <dgm:prSet/>
      <dgm:spPr/>
      <dgm:t>
        <a:bodyPr/>
        <a:lstStyle/>
        <a:p>
          <a:endParaRPr lang="fr-FR"/>
        </a:p>
      </dgm:t>
    </dgm:pt>
    <dgm:pt modelId="{0D30501C-75DE-4237-8329-6C9F25C9BAB8}">
      <dgm:prSet phldrT="[Texte]" custT="1"/>
      <dgm:spPr>
        <a:solidFill>
          <a:schemeClr val="accent5">
            <a:lumMod val="60000"/>
            <a:lumOff val="40000"/>
          </a:schemeClr>
        </a:solidFill>
      </dgm:spPr>
      <dgm:t>
        <a:bodyPr anchor="b"/>
        <a:lstStyle/>
        <a:p>
          <a:pPr algn="l"/>
          <a:r>
            <a:rPr lang="fr-FR" sz="1200" dirty="0" smtClean="0"/>
            <a:t> Récits pratiquant la rétention d’informations</a:t>
          </a:r>
          <a:endParaRPr lang="fr-FR" sz="1200" dirty="0"/>
        </a:p>
      </dgm:t>
    </dgm:pt>
    <dgm:pt modelId="{C79F62BE-C76F-4BB8-B2CA-1BE658D5B37B}" type="parTrans" cxnId="{E4E4670C-F798-4659-BA0B-7FADCD03924A}">
      <dgm:prSet/>
      <dgm:spPr/>
      <dgm:t>
        <a:bodyPr/>
        <a:lstStyle/>
        <a:p>
          <a:endParaRPr lang="fr-FR"/>
        </a:p>
      </dgm:t>
    </dgm:pt>
    <dgm:pt modelId="{2CCF7263-0C27-4B1E-B262-E57BC6E6B1C9}" type="sibTrans" cxnId="{E4E4670C-F798-4659-BA0B-7FADCD03924A}">
      <dgm:prSet/>
      <dgm:spPr/>
      <dgm:t>
        <a:bodyPr/>
        <a:lstStyle/>
        <a:p>
          <a:endParaRPr lang="fr-FR"/>
        </a:p>
      </dgm:t>
    </dgm:pt>
    <dgm:pt modelId="{BF6C8826-C71B-4DD5-9D41-8E04899A7437}">
      <dgm:prSet phldrT="[Texte]" custT="1"/>
      <dgm:spPr>
        <a:solidFill>
          <a:schemeClr val="tx2">
            <a:lumMod val="75000"/>
            <a:alpha val="90000"/>
          </a:schemeClr>
        </a:solidFill>
      </dgm:spPr>
      <dgm:t>
        <a:bodyPr/>
        <a:lstStyle/>
        <a:p>
          <a:r>
            <a:rPr lang="fr-FR" sz="1400" dirty="0" smtClean="0"/>
            <a:t>Reprises anaphoriques</a:t>
          </a:r>
          <a:endParaRPr lang="fr-FR" sz="1400" dirty="0"/>
        </a:p>
      </dgm:t>
    </dgm:pt>
    <dgm:pt modelId="{178DCD20-8EBD-408F-BA52-BF801915071F}" type="parTrans" cxnId="{30E7D91E-CE34-4DC8-9B32-5C6A14E1C2FF}">
      <dgm:prSet/>
      <dgm:spPr/>
      <dgm:t>
        <a:bodyPr/>
        <a:lstStyle/>
        <a:p>
          <a:endParaRPr lang="fr-FR"/>
        </a:p>
      </dgm:t>
    </dgm:pt>
    <dgm:pt modelId="{275D2167-1F0A-45C6-96ED-F15BE4E47402}" type="sibTrans" cxnId="{30E7D91E-CE34-4DC8-9B32-5C6A14E1C2FF}">
      <dgm:prSet/>
      <dgm:spPr/>
      <dgm:t>
        <a:bodyPr/>
        <a:lstStyle/>
        <a:p>
          <a:endParaRPr lang="fr-FR"/>
        </a:p>
      </dgm:t>
    </dgm:pt>
    <dgm:pt modelId="{941A45C1-448F-4866-942A-EA4460CDC2DA}">
      <dgm:prSet phldrT="[Texte]" custT="1"/>
      <dgm:spPr>
        <a:solidFill>
          <a:schemeClr val="tx2">
            <a:lumMod val="75000"/>
            <a:alpha val="90000"/>
          </a:schemeClr>
        </a:solidFill>
      </dgm:spPr>
      <dgm:t>
        <a:bodyPr/>
        <a:lstStyle/>
        <a:p>
          <a:r>
            <a:rPr lang="fr-FR" sz="1400" dirty="0" smtClean="0"/>
            <a:t>Synthèse des informations discontinues dans le récit</a:t>
          </a:r>
          <a:endParaRPr lang="fr-FR" sz="1400" dirty="0"/>
        </a:p>
      </dgm:t>
    </dgm:pt>
    <dgm:pt modelId="{79A5EAD8-E569-469D-B515-79F81A48E83E}" type="parTrans" cxnId="{ACE394C4-2A96-44A1-B8AF-94F4B281B1CA}">
      <dgm:prSet/>
      <dgm:spPr/>
      <dgm:t>
        <a:bodyPr/>
        <a:lstStyle/>
        <a:p>
          <a:endParaRPr lang="fr-FR"/>
        </a:p>
      </dgm:t>
    </dgm:pt>
    <dgm:pt modelId="{4ADED45E-2B87-4584-BE8D-8DD4CFA07FED}" type="sibTrans" cxnId="{ACE394C4-2A96-44A1-B8AF-94F4B281B1CA}">
      <dgm:prSet/>
      <dgm:spPr/>
      <dgm:t>
        <a:bodyPr/>
        <a:lstStyle/>
        <a:p>
          <a:endParaRPr lang="fr-FR"/>
        </a:p>
      </dgm:t>
    </dgm:pt>
    <dgm:pt modelId="{91A7AAA7-0508-416F-8FA9-468706DD74E5}">
      <dgm:prSet phldrT="[Texte]" custT="1"/>
      <dgm:spPr>
        <a:solidFill>
          <a:schemeClr val="tx2">
            <a:lumMod val="75000"/>
            <a:alpha val="90000"/>
          </a:schemeClr>
        </a:solidFill>
      </dgm:spPr>
      <dgm:t>
        <a:bodyPr/>
        <a:lstStyle/>
        <a:p>
          <a:r>
            <a:rPr lang="fr-FR" sz="1400" dirty="0" smtClean="0"/>
            <a:t>Identification du but</a:t>
          </a:r>
          <a:endParaRPr lang="fr-FR" sz="1400" dirty="0"/>
        </a:p>
      </dgm:t>
    </dgm:pt>
    <dgm:pt modelId="{86A341CC-957B-43AC-952B-2B05AD35C62B}" type="parTrans" cxnId="{4148334B-DD48-4324-A849-558F6827F5EA}">
      <dgm:prSet/>
      <dgm:spPr/>
      <dgm:t>
        <a:bodyPr/>
        <a:lstStyle/>
        <a:p>
          <a:endParaRPr lang="fr-FR"/>
        </a:p>
      </dgm:t>
    </dgm:pt>
    <dgm:pt modelId="{BCB6604D-F3CA-49E9-A11A-7B7FFCE4E07D}" type="sibTrans" cxnId="{4148334B-DD48-4324-A849-558F6827F5EA}">
      <dgm:prSet/>
      <dgm:spPr/>
      <dgm:t>
        <a:bodyPr/>
        <a:lstStyle/>
        <a:p>
          <a:endParaRPr lang="fr-FR"/>
        </a:p>
      </dgm:t>
    </dgm:pt>
    <dgm:pt modelId="{C191535B-1F04-46D3-8BC0-A71BD847625C}">
      <dgm:prSet phldrT="[Texte]" custT="1"/>
      <dgm:spPr>
        <a:solidFill>
          <a:schemeClr val="tx2">
            <a:lumMod val="75000"/>
            <a:alpha val="90000"/>
          </a:schemeClr>
        </a:solidFill>
      </dgm:spPr>
      <dgm:t>
        <a:bodyPr/>
        <a:lstStyle/>
        <a:p>
          <a:r>
            <a:rPr lang="fr-FR" sz="1400" dirty="0" smtClean="0"/>
            <a:t>Identification des relations                    entre les personnages</a:t>
          </a:r>
          <a:endParaRPr lang="fr-FR" sz="1400" dirty="0"/>
        </a:p>
      </dgm:t>
    </dgm:pt>
    <dgm:pt modelId="{C463C742-7916-4915-AF81-C1F15380B52F}" type="parTrans" cxnId="{96A53434-9615-4D0A-9F73-CEEBCF5849D2}">
      <dgm:prSet/>
      <dgm:spPr/>
      <dgm:t>
        <a:bodyPr/>
        <a:lstStyle/>
        <a:p>
          <a:endParaRPr lang="fr-FR"/>
        </a:p>
      </dgm:t>
    </dgm:pt>
    <dgm:pt modelId="{B27E2CD6-5396-455F-998F-7837A6412963}" type="sibTrans" cxnId="{96A53434-9615-4D0A-9F73-CEEBCF5849D2}">
      <dgm:prSet/>
      <dgm:spPr/>
      <dgm:t>
        <a:bodyPr/>
        <a:lstStyle/>
        <a:p>
          <a:endParaRPr lang="fr-FR"/>
        </a:p>
      </dgm:t>
    </dgm:pt>
    <dgm:pt modelId="{F667AE2D-F6E4-44E2-B7DE-C761FA4D363B}">
      <dgm:prSet phldrT="[Texte]" custT="1"/>
      <dgm:spPr>
        <a:solidFill>
          <a:schemeClr val="accent5">
            <a:lumMod val="60000"/>
            <a:lumOff val="40000"/>
          </a:schemeClr>
        </a:solidFill>
      </dgm:spPr>
      <dgm:t>
        <a:bodyPr anchor="b"/>
        <a:lstStyle/>
        <a:p>
          <a:pPr algn="l"/>
          <a:r>
            <a:rPr lang="fr-FR" sz="1200" dirty="0" smtClean="0"/>
            <a:t>Récits avec indices ambigus</a:t>
          </a:r>
          <a:endParaRPr lang="fr-FR" sz="1200" dirty="0"/>
        </a:p>
      </dgm:t>
    </dgm:pt>
    <dgm:pt modelId="{D69A95EF-FB0E-4727-A83E-9B3D980CA99A}" type="parTrans" cxnId="{30DCDAE2-6018-4419-8103-CD26E51DE589}">
      <dgm:prSet/>
      <dgm:spPr/>
      <dgm:t>
        <a:bodyPr/>
        <a:lstStyle/>
        <a:p>
          <a:endParaRPr lang="fr-FR"/>
        </a:p>
      </dgm:t>
    </dgm:pt>
    <dgm:pt modelId="{DB1F8998-E7CF-4A7D-A93E-D9FB7D65CCB9}" type="sibTrans" cxnId="{30DCDAE2-6018-4419-8103-CD26E51DE589}">
      <dgm:prSet/>
      <dgm:spPr/>
      <dgm:t>
        <a:bodyPr/>
        <a:lstStyle/>
        <a:p>
          <a:endParaRPr lang="fr-FR"/>
        </a:p>
      </dgm:t>
    </dgm:pt>
    <dgm:pt modelId="{515C44EE-185A-407E-8501-96D401F1C52C}">
      <dgm:prSet phldrT="[Texte]" custT="1"/>
      <dgm:spPr>
        <a:solidFill>
          <a:schemeClr val="accent5">
            <a:lumMod val="60000"/>
            <a:lumOff val="40000"/>
          </a:schemeClr>
        </a:solidFill>
      </dgm:spPr>
      <dgm:t>
        <a:bodyPr anchor="b"/>
        <a:lstStyle/>
        <a:p>
          <a:pPr algn="l"/>
          <a:r>
            <a:rPr lang="fr-FR" sz="1200" dirty="0" smtClean="0"/>
            <a:t>Récits parsemés de leurres</a:t>
          </a:r>
          <a:endParaRPr lang="fr-FR" sz="1200" dirty="0"/>
        </a:p>
      </dgm:t>
    </dgm:pt>
    <dgm:pt modelId="{CD8ED1EB-E7BA-4158-B58A-858DB6141031}" type="parTrans" cxnId="{87B4103B-60A3-4B4C-9A5C-184B09CAA476}">
      <dgm:prSet/>
      <dgm:spPr/>
      <dgm:t>
        <a:bodyPr/>
        <a:lstStyle/>
        <a:p>
          <a:endParaRPr lang="fr-FR"/>
        </a:p>
      </dgm:t>
    </dgm:pt>
    <dgm:pt modelId="{9235373D-E367-47DB-9070-4226B2E57117}" type="sibTrans" cxnId="{87B4103B-60A3-4B4C-9A5C-184B09CAA476}">
      <dgm:prSet/>
      <dgm:spPr/>
      <dgm:t>
        <a:bodyPr/>
        <a:lstStyle/>
        <a:p>
          <a:endParaRPr lang="fr-FR"/>
        </a:p>
      </dgm:t>
    </dgm:pt>
    <dgm:pt modelId="{B8901614-5FBF-4C03-B25A-962FE7EFF0CA}">
      <dgm:prSet phldrT="[Texte]" custT="1"/>
      <dgm:spPr>
        <a:solidFill>
          <a:schemeClr val="accent5">
            <a:lumMod val="60000"/>
            <a:lumOff val="40000"/>
          </a:schemeClr>
        </a:solidFill>
      </dgm:spPr>
      <dgm:t>
        <a:bodyPr anchor="b"/>
        <a:lstStyle/>
        <a:p>
          <a:pPr algn="l"/>
          <a:r>
            <a:rPr lang="fr-FR" sz="1200" dirty="0" smtClean="0"/>
            <a:t> Point de vue inattendu</a:t>
          </a:r>
          <a:endParaRPr lang="fr-FR" sz="1200" dirty="0"/>
        </a:p>
      </dgm:t>
    </dgm:pt>
    <dgm:pt modelId="{404BA45B-35CC-41BE-8DAD-AF1ABC5A6B55}" type="parTrans" cxnId="{7A9DAF20-5AE8-458F-BBA2-B520A8E53FB6}">
      <dgm:prSet/>
      <dgm:spPr/>
      <dgm:t>
        <a:bodyPr/>
        <a:lstStyle/>
        <a:p>
          <a:endParaRPr lang="fr-FR"/>
        </a:p>
      </dgm:t>
    </dgm:pt>
    <dgm:pt modelId="{39FFD6BC-F732-4739-BA4A-D0D0CF001D75}" type="sibTrans" cxnId="{7A9DAF20-5AE8-458F-BBA2-B520A8E53FB6}">
      <dgm:prSet/>
      <dgm:spPr/>
      <dgm:t>
        <a:bodyPr/>
        <a:lstStyle/>
        <a:p>
          <a:endParaRPr lang="fr-FR"/>
        </a:p>
      </dgm:t>
    </dgm:pt>
    <dgm:pt modelId="{655683A4-96E4-4A35-8230-A43524FACE9A}">
      <dgm:prSet phldrT="[Texte]" custT="1"/>
      <dgm:spPr>
        <a:solidFill>
          <a:schemeClr val="accent5">
            <a:lumMod val="60000"/>
            <a:lumOff val="40000"/>
          </a:schemeClr>
        </a:solidFill>
      </dgm:spPr>
      <dgm:t>
        <a:bodyPr anchor="b"/>
        <a:lstStyle/>
        <a:p>
          <a:pPr algn="l"/>
          <a:r>
            <a:rPr lang="fr-FR" sz="1200" dirty="0" smtClean="0"/>
            <a:t>Point de vue polyphonique</a:t>
          </a:r>
          <a:endParaRPr lang="fr-FR" sz="1200" dirty="0"/>
        </a:p>
      </dgm:t>
    </dgm:pt>
    <dgm:pt modelId="{85D1E5EF-36E4-4480-A8C9-6AC75BC228A1}" type="parTrans" cxnId="{974EEE90-6305-4265-BEF1-20AA6392C046}">
      <dgm:prSet/>
      <dgm:spPr/>
      <dgm:t>
        <a:bodyPr/>
        <a:lstStyle/>
        <a:p>
          <a:endParaRPr lang="fr-FR"/>
        </a:p>
      </dgm:t>
    </dgm:pt>
    <dgm:pt modelId="{BDA62ADD-0A30-4F75-9BED-BE9F3A17F36D}" type="sibTrans" cxnId="{974EEE90-6305-4265-BEF1-20AA6392C046}">
      <dgm:prSet/>
      <dgm:spPr/>
      <dgm:t>
        <a:bodyPr/>
        <a:lstStyle/>
        <a:p>
          <a:endParaRPr lang="fr-FR"/>
        </a:p>
      </dgm:t>
    </dgm:pt>
    <dgm:pt modelId="{7F090670-46A4-480A-BC88-081EFE2B08F0}">
      <dgm:prSet phldrT="[Texte]" custT="1"/>
      <dgm:spPr>
        <a:solidFill>
          <a:schemeClr val="accent5">
            <a:lumMod val="60000"/>
            <a:lumOff val="40000"/>
          </a:schemeClr>
        </a:solidFill>
      </dgm:spPr>
      <dgm:t>
        <a:bodyPr anchor="b"/>
        <a:lstStyle/>
        <a:p>
          <a:pPr algn="l"/>
          <a:r>
            <a:rPr lang="fr-FR" sz="1200" dirty="0" smtClean="0"/>
            <a:t>point de vue contradictoire</a:t>
          </a:r>
          <a:endParaRPr lang="fr-FR" sz="1200" dirty="0"/>
        </a:p>
      </dgm:t>
    </dgm:pt>
    <dgm:pt modelId="{EAD25D57-7F4E-4E94-A0A5-94DF39157860}" type="parTrans" cxnId="{6C266864-3AA5-4A86-9715-F9D4055D8AB0}">
      <dgm:prSet/>
      <dgm:spPr/>
      <dgm:t>
        <a:bodyPr/>
        <a:lstStyle/>
        <a:p>
          <a:endParaRPr lang="fr-FR"/>
        </a:p>
      </dgm:t>
    </dgm:pt>
    <dgm:pt modelId="{9D5FB9BF-FC0A-4EDC-8B0A-CF085420D0DA}" type="sibTrans" cxnId="{6C266864-3AA5-4A86-9715-F9D4055D8AB0}">
      <dgm:prSet/>
      <dgm:spPr/>
      <dgm:t>
        <a:bodyPr/>
        <a:lstStyle/>
        <a:p>
          <a:endParaRPr lang="fr-FR"/>
        </a:p>
      </dgm:t>
    </dgm:pt>
    <dgm:pt modelId="{88147870-8014-4BF8-B500-87DEEC89C89F}">
      <dgm:prSet phldrT="[Texte]" custT="1"/>
      <dgm:spPr>
        <a:solidFill>
          <a:schemeClr val="accent5">
            <a:lumMod val="60000"/>
            <a:lumOff val="40000"/>
          </a:schemeClr>
        </a:solidFill>
      </dgm:spPr>
      <dgm:t>
        <a:bodyPr anchor="b"/>
        <a:lstStyle/>
        <a:p>
          <a:pPr algn="l"/>
          <a:r>
            <a:rPr lang="fr-FR" sz="1200" dirty="0" smtClean="0"/>
            <a:t>Relais de narration</a:t>
          </a:r>
          <a:endParaRPr lang="fr-FR" sz="1200" dirty="0"/>
        </a:p>
      </dgm:t>
    </dgm:pt>
    <dgm:pt modelId="{26C0C2B1-9067-4A71-8515-1537D47DF189}" type="parTrans" cxnId="{2872D3AE-E92E-4281-9B37-F5A4CFFD42A6}">
      <dgm:prSet/>
      <dgm:spPr/>
      <dgm:t>
        <a:bodyPr/>
        <a:lstStyle/>
        <a:p>
          <a:endParaRPr lang="fr-FR"/>
        </a:p>
      </dgm:t>
    </dgm:pt>
    <dgm:pt modelId="{4CAF0EE9-5027-4340-A8AE-5D732FC792AA}" type="sibTrans" cxnId="{2872D3AE-E92E-4281-9B37-F5A4CFFD42A6}">
      <dgm:prSet/>
      <dgm:spPr/>
      <dgm:t>
        <a:bodyPr/>
        <a:lstStyle/>
        <a:p>
          <a:endParaRPr lang="fr-FR"/>
        </a:p>
      </dgm:t>
    </dgm:pt>
    <dgm:pt modelId="{B41F77DD-FFF2-485A-B84C-2F32EC83D1DE}">
      <dgm:prSet phldrT="[Texte]" custT="1"/>
      <dgm:spPr>
        <a:solidFill>
          <a:schemeClr val="accent5">
            <a:lumMod val="60000"/>
            <a:lumOff val="40000"/>
          </a:schemeClr>
        </a:solidFill>
      </dgm:spPr>
      <dgm:t>
        <a:bodyPr anchor="b"/>
        <a:lstStyle/>
        <a:p>
          <a:pPr algn="l"/>
          <a:r>
            <a:rPr lang="fr-FR" sz="1200" dirty="0" smtClean="0"/>
            <a:t>Perturbation de l’ordre chronologique</a:t>
          </a:r>
          <a:endParaRPr lang="fr-FR" sz="1200" dirty="0"/>
        </a:p>
      </dgm:t>
    </dgm:pt>
    <dgm:pt modelId="{4FCA33EA-6884-46E8-8F5C-415ADE9B6E87}" type="parTrans" cxnId="{24B006AF-E616-4082-AC49-A1C92D02717B}">
      <dgm:prSet/>
      <dgm:spPr/>
      <dgm:t>
        <a:bodyPr/>
        <a:lstStyle/>
        <a:p>
          <a:endParaRPr lang="fr-FR"/>
        </a:p>
      </dgm:t>
    </dgm:pt>
    <dgm:pt modelId="{47C04656-82D3-4142-9A0B-C262FB99F470}" type="sibTrans" cxnId="{24B006AF-E616-4082-AC49-A1C92D02717B}">
      <dgm:prSet/>
      <dgm:spPr/>
      <dgm:t>
        <a:bodyPr/>
        <a:lstStyle/>
        <a:p>
          <a:endParaRPr lang="fr-FR"/>
        </a:p>
      </dgm:t>
    </dgm:pt>
    <dgm:pt modelId="{64279C84-5F76-4D60-8543-CA463D744FE1}">
      <dgm:prSet phldrT="[Texte]" custT="1"/>
      <dgm:spPr>
        <a:solidFill>
          <a:schemeClr val="accent5">
            <a:lumMod val="60000"/>
            <a:lumOff val="40000"/>
          </a:schemeClr>
        </a:solidFill>
      </dgm:spPr>
      <dgm:t>
        <a:bodyPr anchor="b"/>
        <a:lstStyle/>
        <a:p>
          <a:pPr algn="l"/>
          <a:r>
            <a:rPr lang="fr-FR" sz="1200" dirty="0" smtClean="0"/>
            <a:t>L’enchâssement de récit dans le récit</a:t>
          </a:r>
          <a:endParaRPr lang="fr-FR" sz="1200" dirty="0"/>
        </a:p>
      </dgm:t>
    </dgm:pt>
    <dgm:pt modelId="{9F620C2C-EF49-4B41-8849-575BFC28E9C3}" type="parTrans" cxnId="{C52BB226-A3E3-4009-A380-E4DF6282611A}">
      <dgm:prSet/>
      <dgm:spPr/>
      <dgm:t>
        <a:bodyPr/>
        <a:lstStyle/>
        <a:p>
          <a:endParaRPr lang="fr-FR"/>
        </a:p>
      </dgm:t>
    </dgm:pt>
    <dgm:pt modelId="{30818BA5-99F0-4F95-8CDE-CD132FBCD61C}" type="sibTrans" cxnId="{C52BB226-A3E3-4009-A380-E4DF6282611A}">
      <dgm:prSet/>
      <dgm:spPr/>
      <dgm:t>
        <a:bodyPr/>
        <a:lstStyle/>
        <a:p>
          <a:endParaRPr lang="fr-FR"/>
        </a:p>
      </dgm:t>
    </dgm:pt>
    <dgm:pt modelId="{BDDF25C7-1AF7-43F8-97CC-B2F517EC6D53}">
      <dgm:prSet phldrT="[Texte]" custT="1"/>
      <dgm:spPr>
        <a:solidFill>
          <a:schemeClr val="accent5">
            <a:lumMod val="60000"/>
            <a:lumOff val="40000"/>
          </a:schemeClr>
        </a:solidFill>
      </dgm:spPr>
      <dgm:t>
        <a:bodyPr anchor="b"/>
        <a:lstStyle/>
        <a:p>
          <a:pPr algn="l"/>
          <a:r>
            <a:rPr lang="fr-FR" sz="1200" dirty="0" smtClean="0"/>
            <a:t>Le déroulement en parallèle de plusieurs parcours de personnages</a:t>
          </a:r>
          <a:endParaRPr lang="fr-FR" sz="1200" dirty="0"/>
        </a:p>
      </dgm:t>
    </dgm:pt>
    <dgm:pt modelId="{B6E3EFE7-9654-487B-9363-0483CB898A3B}" type="parTrans" cxnId="{42372EC5-8C21-4230-9AD0-65F1AD33778A}">
      <dgm:prSet/>
      <dgm:spPr/>
      <dgm:t>
        <a:bodyPr/>
        <a:lstStyle/>
        <a:p>
          <a:endParaRPr lang="fr-FR"/>
        </a:p>
      </dgm:t>
    </dgm:pt>
    <dgm:pt modelId="{E2DBAB55-2A48-4312-B65A-9A7DBE84A443}" type="sibTrans" cxnId="{42372EC5-8C21-4230-9AD0-65F1AD33778A}">
      <dgm:prSet/>
      <dgm:spPr/>
      <dgm:t>
        <a:bodyPr/>
        <a:lstStyle/>
        <a:p>
          <a:endParaRPr lang="fr-FR"/>
        </a:p>
      </dgm:t>
    </dgm:pt>
    <dgm:pt modelId="{25A4AB45-261C-4DC3-8386-74751CBE123E}">
      <dgm:prSet phldrT="[Texte]" custT="1"/>
      <dgm:spPr>
        <a:solidFill>
          <a:schemeClr val="accent5">
            <a:lumMod val="60000"/>
            <a:lumOff val="40000"/>
          </a:schemeClr>
        </a:solidFill>
      </dgm:spPr>
      <dgm:t>
        <a:bodyPr anchor="b"/>
        <a:lstStyle/>
        <a:p>
          <a:pPr algn="l"/>
          <a:r>
            <a:rPr lang="fr-FR" sz="1200" dirty="0" smtClean="0"/>
            <a:t>Le silence sur l’identité du personnage</a:t>
          </a:r>
          <a:endParaRPr lang="fr-FR" sz="1200" dirty="0"/>
        </a:p>
      </dgm:t>
    </dgm:pt>
    <dgm:pt modelId="{11523EE1-5FCC-4766-8876-9969A68C1650}" type="parTrans" cxnId="{3513CDA5-7B29-421B-9067-E080FFC9CE4B}">
      <dgm:prSet/>
      <dgm:spPr/>
      <dgm:t>
        <a:bodyPr/>
        <a:lstStyle/>
        <a:p>
          <a:endParaRPr lang="fr-FR"/>
        </a:p>
      </dgm:t>
    </dgm:pt>
    <dgm:pt modelId="{5BDAF031-DB06-4FCA-9B70-30D82BD6CD96}" type="sibTrans" cxnId="{3513CDA5-7B29-421B-9067-E080FFC9CE4B}">
      <dgm:prSet/>
      <dgm:spPr/>
      <dgm:t>
        <a:bodyPr/>
        <a:lstStyle/>
        <a:p>
          <a:endParaRPr lang="fr-FR"/>
        </a:p>
      </dgm:t>
    </dgm:pt>
    <dgm:pt modelId="{7A597A31-07F9-4894-B969-5FD057069DE0}">
      <dgm:prSet phldrT="[Texte]" custT="1"/>
      <dgm:spPr>
        <a:solidFill>
          <a:schemeClr val="accent5">
            <a:lumMod val="60000"/>
            <a:lumOff val="40000"/>
          </a:schemeClr>
        </a:solidFill>
      </dgm:spPr>
      <dgm:t>
        <a:bodyPr anchor="b"/>
        <a:lstStyle/>
        <a:p>
          <a:pPr algn="l"/>
          <a:r>
            <a:rPr lang="fr-FR" sz="1200" dirty="0" smtClean="0"/>
            <a:t>Le brouillage volontaire des reprises anaphoriques</a:t>
          </a:r>
          <a:endParaRPr lang="fr-FR" sz="1200" dirty="0"/>
        </a:p>
      </dgm:t>
    </dgm:pt>
    <dgm:pt modelId="{14D1CD4F-6751-4E3D-9FF9-821288DFF79F}" type="parTrans" cxnId="{CD80E07A-4459-4E70-9AB9-86A2E420B49E}">
      <dgm:prSet/>
      <dgm:spPr/>
      <dgm:t>
        <a:bodyPr/>
        <a:lstStyle/>
        <a:p>
          <a:endParaRPr lang="fr-FR"/>
        </a:p>
      </dgm:t>
    </dgm:pt>
    <dgm:pt modelId="{4FA28C9F-B94F-45D4-A5E6-CBBEB9496C21}" type="sibTrans" cxnId="{CD80E07A-4459-4E70-9AB9-86A2E420B49E}">
      <dgm:prSet/>
      <dgm:spPr/>
      <dgm:t>
        <a:bodyPr/>
        <a:lstStyle/>
        <a:p>
          <a:endParaRPr lang="fr-FR"/>
        </a:p>
      </dgm:t>
    </dgm:pt>
    <dgm:pt modelId="{6E340315-6900-4C56-A6C4-7A87F82EFB32}">
      <dgm:prSet phldrT="[Texte]" custT="1"/>
      <dgm:spPr>
        <a:solidFill>
          <a:schemeClr val="accent5">
            <a:lumMod val="60000"/>
            <a:lumOff val="40000"/>
          </a:schemeClr>
        </a:solidFill>
      </dgm:spPr>
      <dgm:t>
        <a:bodyPr anchor="b"/>
        <a:lstStyle/>
        <a:p>
          <a:pPr algn="l"/>
          <a:r>
            <a:rPr lang="fr-FR" sz="1200" dirty="0" smtClean="0"/>
            <a:t>Ironie</a:t>
          </a:r>
          <a:endParaRPr lang="fr-FR" sz="1200" dirty="0"/>
        </a:p>
      </dgm:t>
    </dgm:pt>
    <dgm:pt modelId="{BE78FBE9-F728-46FF-B1A6-4415059838FF}" type="parTrans" cxnId="{6C438B2D-6FB8-4553-9461-A8886BA042C3}">
      <dgm:prSet/>
      <dgm:spPr/>
      <dgm:t>
        <a:bodyPr/>
        <a:lstStyle/>
        <a:p>
          <a:endParaRPr lang="fr-FR"/>
        </a:p>
      </dgm:t>
    </dgm:pt>
    <dgm:pt modelId="{049EFD1C-9FBD-40F6-B1A1-07E14FCB2575}" type="sibTrans" cxnId="{6C438B2D-6FB8-4553-9461-A8886BA042C3}">
      <dgm:prSet/>
      <dgm:spPr/>
      <dgm:t>
        <a:bodyPr/>
        <a:lstStyle/>
        <a:p>
          <a:endParaRPr lang="fr-FR"/>
        </a:p>
      </dgm:t>
    </dgm:pt>
    <dgm:pt modelId="{9688034C-E349-4B57-8531-463826F46EF1}">
      <dgm:prSet phldrT="[Texte]" custT="1"/>
      <dgm:spPr>
        <a:solidFill>
          <a:schemeClr val="accent5">
            <a:lumMod val="60000"/>
            <a:lumOff val="40000"/>
          </a:schemeClr>
        </a:solidFill>
      </dgm:spPr>
      <dgm:t>
        <a:bodyPr anchor="b"/>
        <a:lstStyle/>
        <a:p>
          <a:pPr algn="l"/>
          <a:r>
            <a:rPr lang="fr-FR" sz="1200" dirty="0" smtClean="0"/>
            <a:t>Contradiction texte images</a:t>
          </a:r>
          <a:endParaRPr lang="fr-FR" sz="1200" dirty="0"/>
        </a:p>
      </dgm:t>
    </dgm:pt>
    <dgm:pt modelId="{546629B6-177C-4F23-8342-89875D896A94}" type="parTrans" cxnId="{6EBDCD05-27DF-437B-AAA3-FBE3EFA11679}">
      <dgm:prSet/>
      <dgm:spPr/>
      <dgm:t>
        <a:bodyPr/>
        <a:lstStyle/>
        <a:p>
          <a:endParaRPr lang="fr-FR"/>
        </a:p>
      </dgm:t>
    </dgm:pt>
    <dgm:pt modelId="{F5FF0D85-69A0-4693-924C-303F49C0D101}" type="sibTrans" cxnId="{6EBDCD05-27DF-437B-AAA3-FBE3EFA11679}">
      <dgm:prSet/>
      <dgm:spPr/>
      <dgm:t>
        <a:bodyPr/>
        <a:lstStyle/>
        <a:p>
          <a:endParaRPr lang="fr-FR"/>
        </a:p>
      </dgm:t>
    </dgm:pt>
    <dgm:pt modelId="{D0B67DB3-8C04-4200-913F-69E1D2961883}">
      <dgm:prSet phldrT="[Texte]" custT="1"/>
      <dgm:spPr>
        <a:solidFill>
          <a:schemeClr val="accent6">
            <a:lumMod val="75000"/>
            <a:alpha val="90000"/>
          </a:schemeClr>
        </a:solidFill>
      </dgm:spPr>
      <dgm:t>
        <a:bodyPr/>
        <a:lstStyle/>
        <a:p>
          <a:pPr algn="ctr"/>
          <a:r>
            <a:rPr lang="fr-FR" sz="1200" dirty="0" smtClean="0"/>
            <a:t>           - Le texte littéraire n’a qu’un sens caché par l’auteur</a:t>
          </a:r>
          <a:endParaRPr lang="fr-FR" sz="1200" dirty="0"/>
        </a:p>
      </dgm:t>
    </dgm:pt>
    <dgm:pt modelId="{AB559B24-4400-4B19-A16A-30F8BCE59468}" type="parTrans" cxnId="{08736EBB-B32E-4E54-A023-A544F7057673}">
      <dgm:prSet/>
      <dgm:spPr/>
      <dgm:t>
        <a:bodyPr/>
        <a:lstStyle/>
        <a:p>
          <a:endParaRPr lang="fr-FR"/>
        </a:p>
      </dgm:t>
    </dgm:pt>
    <dgm:pt modelId="{183AA2D2-302A-4EF7-BC0A-FA072AE08140}" type="sibTrans" cxnId="{08736EBB-B32E-4E54-A023-A544F7057673}">
      <dgm:prSet/>
      <dgm:spPr/>
      <dgm:t>
        <a:bodyPr/>
        <a:lstStyle/>
        <a:p>
          <a:endParaRPr lang="fr-FR"/>
        </a:p>
      </dgm:t>
    </dgm:pt>
    <dgm:pt modelId="{C19D0522-85B5-4795-B125-7C6DBE941670}">
      <dgm:prSet phldrT="[Texte]" custT="1"/>
      <dgm:spPr>
        <a:solidFill>
          <a:schemeClr val="accent6">
            <a:lumMod val="75000"/>
            <a:alpha val="90000"/>
          </a:schemeClr>
        </a:solidFill>
      </dgm:spPr>
      <dgm:t>
        <a:bodyPr/>
        <a:lstStyle/>
        <a:p>
          <a:pPr algn="ctr"/>
          <a:r>
            <a:rPr lang="fr-FR" sz="1200" dirty="0" smtClean="0"/>
            <a:t>A l’école primaire, la première représentation domine.                               </a:t>
          </a:r>
          <a:endParaRPr lang="fr-FR" sz="1200" dirty="0"/>
        </a:p>
      </dgm:t>
    </dgm:pt>
    <dgm:pt modelId="{13EA6FC9-5AB6-4983-92DD-B7D1AE13F1E7}" type="parTrans" cxnId="{6E7F815F-4849-4C56-BA49-4EECD6DF42E1}">
      <dgm:prSet/>
      <dgm:spPr/>
      <dgm:t>
        <a:bodyPr/>
        <a:lstStyle/>
        <a:p>
          <a:endParaRPr lang="fr-FR"/>
        </a:p>
      </dgm:t>
    </dgm:pt>
    <dgm:pt modelId="{1EE745B0-2541-4F9D-92C2-759807C00BE3}" type="sibTrans" cxnId="{6E7F815F-4849-4C56-BA49-4EECD6DF42E1}">
      <dgm:prSet/>
      <dgm:spPr/>
      <dgm:t>
        <a:bodyPr/>
        <a:lstStyle/>
        <a:p>
          <a:endParaRPr lang="fr-FR"/>
        </a:p>
      </dgm:t>
    </dgm:pt>
    <dgm:pt modelId="{59FB1ED4-E802-4C1A-AD72-516FE1096246}">
      <dgm:prSet phldrT="[Texte]" custT="1"/>
      <dgm:spPr>
        <a:solidFill>
          <a:schemeClr val="accent6">
            <a:lumMod val="75000"/>
            <a:alpha val="90000"/>
          </a:schemeClr>
        </a:solidFill>
      </dgm:spPr>
      <dgm:t>
        <a:bodyPr/>
        <a:lstStyle/>
        <a:p>
          <a:pPr algn="r"/>
          <a:endParaRPr lang="fr-FR" sz="1200" dirty="0"/>
        </a:p>
      </dgm:t>
    </dgm:pt>
    <dgm:pt modelId="{B67C88EF-BD6D-4D8E-9620-22A6AC063960}" type="parTrans" cxnId="{945317AF-8AB4-48BB-AFFC-2283276C236B}">
      <dgm:prSet/>
      <dgm:spPr/>
      <dgm:t>
        <a:bodyPr/>
        <a:lstStyle/>
        <a:p>
          <a:endParaRPr lang="fr-FR"/>
        </a:p>
      </dgm:t>
    </dgm:pt>
    <dgm:pt modelId="{77A55D57-0E38-4641-BD91-2F2383DC3CF6}" type="sibTrans" cxnId="{945317AF-8AB4-48BB-AFFC-2283276C236B}">
      <dgm:prSet/>
      <dgm:spPr/>
      <dgm:t>
        <a:bodyPr/>
        <a:lstStyle/>
        <a:p>
          <a:endParaRPr lang="fr-FR"/>
        </a:p>
      </dgm:t>
    </dgm:pt>
    <dgm:pt modelId="{DCE99CCC-3655-42ED-8F7A-7E81033DC710}">
      <dgm:prSet phldrT="[Texte]" custT="1"/>
      <dgm:spPr>
        <a:solidFill>
          <a:schemeClr val="accent6">
            <a:lumMod val="75000"/>
            <a:alpha val="90000"/>
          </a:schemeClr>
        </a:solidFill>
      </dgm:spPr>
      <dgm:t>
        <a:bodyPr/>
        <a:lstStyle/>
        <a:p>
          <a:pPr algn="r"/>
          <a:endParaRPr lang="fr-FR" sz="1200" dirty="0"/>
        </a:p>
      </dgm:t>
    </dgm:pt>
    <dgm:pt modelId="{4493C738-B7E8-4526-A19C-E19EB2C2E0FD}" type="parTrans" cxnId="{7F687306-12B4-44B8-AC91-D2A84A5DD86C}">
      <dgm:prSet/>
      <dgm:spPr/>
      <dgm:t>
        <a:bodyPr/>
        <a:lstStyle/>
        <a:p>
          <a:endParaRPr lang="fr-FR"/>
        </a:p>
      </dgm:t>
    </dgm:pt>
    <dgm:pt modelId="{50068877-1DA1-430B-9EC7-8145723EEA6E}" type="sibTrans" cxnId="{7F687306-12B4-44B8-AC91-D2A84A5DD86C}">
      <dgm:prSet/>
      <dgm:spPr/>
      <dgm:t>
        <a:bodyPr/>
        <a:lstStyle/>
        <a:p>
          <a:endParaRPr lang="fr-FR"/>
        </a:p>
      </dgm:t>
    </dgm:pt>
    <dgm:pt modelId="{308E8720-A560-4989-BDBE-10F9B4473C93}">
      <dgm:prSet phldrT="[Texte]" custT="1"/>
      <dgm:spPr>
        <a:solidFill>
          <a:schemeClr val="accent6">
            <a:lumMod val="75000"/>
            <a:alpha val="90000"/>
          </a:schemeClr>
        </a:solidFill>
      </dgm:spPr>
      <dgm:t>
        <a:bodyPr/>
        <a:lstStyle/>
        <a:p>
          <a:pPr algn="ctr"/>
          <a:r>
            <a:rPr lang="fr-FR" sz="1200" dirty="0" smtClean="0"/>
            <a:t>L’enseignant doit rester garant des droits du texte.</a:t>
          </a:r>
          <a:endParaRPr lang="fr-FR" sz="1200" dirty="0"/>
        </a:p>
      </dgm:t>
    </dgm:pt>
    <dgm:pt modelId="{F523D643-12F2-4989-837D-5034CE53C2A6}" type="parTrans" cxnId="{F758C3B1-D4E3-4E2C-94A2-218A815ED480}">
      <dgm:prSet/>
      <dgm:spPr/>
    </dgm:pt>
    <dgm:pt modelId="{A2052E08-912F-4F3C-AE1A-3744E8BF33E3}" type="sibTrans" cxnId="{F758C3B1-D4E3-4E2C-94A2-218A815ED480}">
      <dgm:prSet/>
      <dgm:spPr/>
    </dgm:pt>
    <dgm:pt modelId="{C290DBF7-F5FC-4844-A5ED-A45732E715FB}">
      <dgm:prSet phldrT="[Texte]" custT="1"/>
      <dgm:spPr>
        <a:solidFill>
          <a:schemeClr val="accent6">
            <a:lumMod val="75000"/>
            <a:alpha val="90000"/>
          </a:schemeClr>
        </a:solidFill>
      </dgm:spPr>
      <dgm:t>
        <a:bodyPr/>
        <a:lstStyle/>
        <a:p>
          <a:pPr algn="ctr"/>
          <a:r>
            <a:rPr lang="fr-FR" sz="1200" dirty="0" smtClean="0"/>
            <a:t>Il existe une infinité de sens</a:t>
          </a:r>
          <a:endParaRPr lang="fr-FR" sz="1200" dirty="0"/>
        </a:p>
      </dgm:t>
    </dgm:pt>
    <dgm:pt modelId="{6FBFBF0F-0EF9-4E91-ABA2-2D5B93BEB4CF}" type="parTrans" cxnId="{007A4EDF-9D76-4464-A188-DCF85FE5E19E}">
      <dgm:prSet/>
      <dgm:spPr/>
    </dgm:pt>
    <dgm:pt modelId="{D77D18FD-1C5B-4615-B4EC-8FDDFDC7BDA2}" type="sibTrans" cxnId="{007A4EDF-9D76-4464-A188-DCF85FE5E19E}">
      <dgm:prSet/>
      <dgm:spPr/>
    </dgm:pt>
    <dgm:pt modelId="{A45A132F-42CF-45CA-9DA1-03C4AF282BDB}" type="pres">
      <dgm:prSet presAssocID="{5FC35233-ACB0-4CE7-81D0-077607C44419}" presName="cycleMatrixDiagram" presStyleCnt="0">
        <dgm:presLayoutVars>
          <dgm:chMax val="1"/>
          <dgm:dir/>
          <dgm:animLvl val="lvl"/>
          <dgm:resizeHandles val="exact"/>
        </dgm:presLayoutVars>
      </dgm:prSet>
      <dgm:spPr/>
      <dgm:t>
        <a:bodyPr/>
        <a:lstStyle/>
        <a:p>
          <a:endParaRPr lang="fr-FR"/>
        </a:p>
      </dgm:t>
    </dgm:pt>
    <dgm:pt modelId="{D1A9BB75-C1AC-421A-A5B8-B33C4E8AE32D}" type="pres">
      <dgm:prSet presAssocID="{5FC35233-ACB0-4CE7-81D0-077607C44419}" presName="children" presStyleCnt="0"/>
      <dgm:spPr/>
    </dgm:pt>
    <dgm:pt modelId="{78501F15-52C4-4B2E-BD9D-69BD2B0FFBEA}" type="pres">
      <dgm:prSet presAssocID="{5FC35233-ACB0-4CE7-81D0-077607C44419}" presName="child1group" presStyleCnt="0"/>
      <dgm:spPr/>
    </dgm:pt>
    <dgm:pt modelId="{5DC8A827-0370-4D32-B89C-0A61CC053FE0}" type="pres">
      <dgm:prSet presAssocID="{5FC35233-ACB0-4CE7-81D0-077607C44419}" presName="child1" presStyleLbl="bgAcc1" presStyleIdx="0" presStyleCnt="4" custScaleX="147392" custLinFactNeighborX="-18825" custLinFactNeighborY="25659"/>
      <dgm:spPr/>
      <dgm:t>
        <a:bodyPr/>
        <a:lstStyle/>
        <a:p>
          <a:endParaRPr lang="fr-FR"/>
        </a:p>
      </dgm:t>
    </dgm:pt>
    <dgm:pt modelId="{446E3CD9-2A5E-4E6A-A4FA-FACDE57CAF23}" type="pres">
      <dgm:prSet presAssocID="{5FC35233-ACB0-4CE7-81D0-077607C44419}" presName="child1Text" presStyleLbl="bgAcc1" presStyleIdx="0" presStyleCnt="4">
        <dgm:presLayoutVars>
          <dgm:bulletEnabled val="1"/>
        </dgm:presLayoutVars>
      </dgm:prSet>
      <dgm:spPr/>
      <dgm:t>
        <a:bodyPr/>
        <a:lstStyle/>
        <a:p>
          <a:endParaRPr lang="fr-FR"/>
        </a:p>
      </dgm:t>
    </dgm:pt>
    <dgm:pt modelId="{0F5BC05E-DB7E-4F03-A437-5AC38340D363}" type="pres">
      <dgm:prSet presAssocID="{5FC35233-ACB0-4CE7-81D0-077607C44419}" presName="child2group" presStyleCnt="0"/>
      <dgm:spPr/>
    </dgm:pt>
    <dgm:pt modelId="{A2188E67-E8CA-4181-9CFA-ACE7E973E0A5}" type="pres">
      <dgm:prSet presAssocID="{5FC35233-ACB0-4CE7-81D0-077607C44419}" presName="child2" presStyleLbl="bgAcc1" presStyleIdx="1" presStyleCnt="4" custLinFactNeighborX="908" custLinFactNeighborY="29995"/>
      <dgm:spPr/>
      <dgm:t>
        <a:bodyPr/>
        <a:lstStyle/>
        <a:p>
          <a:endParaRPr lang="fr-FR"/>
        </a:p>
      </dgm:t>
    </dgm:pt>
    <dgm:pt modelId="{8696CC32-38EC-45AE-900A-BB32C10953F5}" type="pres">
      <dgm:prSet presAssocID="{5FC35233-ACB0-4CE7-81D0-077607C44419}" presName="child2Text" presStyleLbl="bgAcc1" presStyleIdx="1" presStyleCnt="4">
        <dgm:presLayoutVars>
          <dgm:bulletEnabled val="1"/>
        </dgm:presLayoutVars>
      </dgm:prSet>
      <dgm:spPr/>
      <dgm:t>
        <a:bodyPr/>
        <a:lstStyle/>
        <a:p>
          <a:endParaRPr lang="fr-FR"/>
        </a:p>
      </dgm:t>
    </dgm:pt>
    <dgm:pt modelId="{6884B462-3115-4650-BAEE-8F5F74CA89D1}" type="pres">
      <dgm:prSet presAssocID="{5FC35233-ACB0-4CE7-81D0-077607C44419}" presName="child3group" presStyleCnt="0"/>
      <dgm:spPr/>
    </dgm:pt>
    <dgm:pt modelId="{26C63EAD-14A1-4342-8DE6-F1923C144916}" type="pres">
      <dgm:prSet presAssocID="{5FC35233-ACB0-4CE7-81D0-077607C44419}" presName="child3" presStyleLbl="bgAcc1" presStyleIdx="2" presStyleCnt="4" custScaleX="154698" custScaleY="174383" custLinFactNeighborX="15448" custLinFactNeighborY="2905"/>
      <dgm:spPr>
        <a:prstGeom prst="homePlate">
          <a:avLst/>
        </a:prstGeom>
      </dgm:spPr>
      <dgm:t>
        <a:bodyPr/>
        <a:lstStyle/>
        <a:p>
          <a:endParaRPr lang="fr-FR"/>
        </a:p>
      </dgm:t>
    </dgm:pt>
    <dgm:pt modelId="{7890BC8D-427D-43A0-9728-463107A76ADD}" type="pres">
      <dgm:prSet presAssocID="{5FC35233-ACB0-4CE7-81D0-077607C44419}" presName="child3Text" presStyleLbl="bgAcc1" presStyleIdx="2" presStyleCnt="4">
        <dgm:presLayoutVars>
          <dgm:bulletEnabled val="1"/>
        </dgm:presLayoutVars>
      </dgm:prSet>
      <dgm:spPr>
        <a:prstGeom prst="homePlate">
          <a:avLst/>
        </a:prstGeom>
      </dgm:spPr>
      <dgm:t>
        <a:bodyPr/>
        <a:lstStyle/>
        <a:p>
          <a:endParaRPr lang="fr-FR"/>
        </a:p>
      </dgm:t>
    </dgm:pt>
    <dgm:pt modelId="{4B870CCC-EA51-45A6-AAA8-B0587E2D2618}" type="pres">
      <dgm:prSet presAssocID="{5FC35233-ACB0-4CE7-81D0-077607C44419}" presName="child4group" presStyleCnt="0"/>
      <dgm:spPr/>
    </dgm:pt>
    <dgm:pt modelId="{1E7D9193-3BCE-4CDB-B527-C02848CD7399}" type="pres">
      <dgm:prSet presAssocID="{5FC35233-ACB0-4CE7-81D0-077607C44419}" presName="child4" presStyleLbl="bgAcc1" presStyleIdx="3" presStyleCnt="4" custScaleX="152084" custScaleY="206715" custLinFactNeighborX="-21020" custLinFactNeighborY="-21679"/>
      <dgm:spPr/>
      <dgm:t>
        <a:bodyPr/>
        <a:lstStyle/>
        <a:p>
          <a:endParaRPr lang="fr-FR"/>
        </a:p>
      </dgm:t>
    </dgm:pt>
    <dgm:pt modelId="{FBA7373F-37B6-4539-8F4D-271F16CC5E1B}" type="pres">
      <dgm:prSet presAssocID="{5FC35233-ACB0-4CE7-81D0-077607C44419}" presName="child4Text" presStyleLbl="bgAcc1" presStyleIdx="3" presStyleCnt="4">
        <dgm:presLayoutVars>
          <dgm:bulletEnabled val="1"/>
        </dgm:presLayoutVars>
      </dgm:prSet>
      <dgm:spPr/>
      <dgm:t>
        <a:bodyPr/>
        <a:lstStyle/>
        <a:p>
          <a:endParaRPr lang="fr-FR"/>
        </a:p>
      </dgm:t>
    </dgm:pt>
    <dgm:pt modelId="{A1FA8EF7-3211-43AF-8F3B-CCD27808F6EF}" type="pres">
      <dgm:prSet presAssocID="{5FC35233-ACB0-4CE7-81D0-077607C44419}" presName="childPlaceholder" presStyleCnt="0"/>
      <dgm:spPr/>
    </dgm:pt>
    <dgm:pt modelId="{8DF23CBB-9E21-4ECF-8329-1ACC8CE80AA0}" type="pres">
      <dgm:prSet presAssocID="{5FC35233-ACB0-4CE7-81D0-077607C44419}" presName="circle" presStyleCnt="0"/>
      <dgm:spPr/>
    </dgm:pt>
    <dgm:pt modelId="{BF6FD247-EB62-46CB-A965-607020E5E457}" type="pres">
      <dgm:prSet presAssocID="{5FC35233-ACB0-4CE7-81D0-077607C44419}" presName="quadrant1" presStyleLbl="node1" presStyleIdx="0" presStyleCnt="4">
        <dgm:presLayoutVars>
          <dgm:chMax val="1"/>
          <dgm:bulletEnabled val="1"/>
        </dgm:presLayoutVars>
      </dgm:prSet>
      <dgm:spPr/>
      <dgm:t>
        <a:bodyPr/>
        <a:lstStyle/>
        <a:p>
          <a:endParaRPr lang="fr-FR"/>
        </a:p>
      </dgm:t>
    </dgm:pt>
    <dgm:pt modelId="{28002619-3FA4-42C4-951D-AB5E52B35FC0}" type="pres">
      <dgm:prSet presAssocID="{5FC35233-ACB0-4CE7-81D0-077607C44419}" presName="quadrant2" presStyleLbl="node1" presStyleIdx="1" presStyleCnt="4">
        <dgm:presLayoutVars>
          <dgm:chMax val="1"/>
          <dgm:bulletEnabled val="1"/>
        </dgm:presLayoutVars>
      </dgm:prSet>
      <dgm:spPr/>
      <dgm:t>
        <a:bodyPr/>
        <a:lstStyle/>
        <a:p>
          <a:endParaRPr lang="fr-FR"/>
        </a:p>
      </dgm:t>
    </dgm:pt>
    <dgm:pt modelId="{2AF3006D-F832-4D62-B810-9DA21BD4FEAC}" type="pres">
      <dgm:prSet presAssocID="{5FC35233-ACB0-4CE7-81D0-077607C44419}" presName="quadrant3" presStyleLbl="node1" presStyleIdx="2" presStyleCnt="4" custScaleX="99809">
        <dgm:presLayoutVars>
          <dgm:chMax val="1"/>
          <dgm:bulletEnabled val="1"/>
        </dgm:presLayoutVars>
      </dgm:prSet>
      <dgm:spPr/>
      <dgm:t>
        <a:bodyPr/>
        <a:lstStyle/>
        <a:p>
          <a:endParaRPr lang="fr-FR"/>
        </a:p>
      </dgm:t>
    </dgm:pt>
    <dgm:pt modelId="{45AAF1C9-67E9-4447-8228-713161F93210}" type="pres">
      <dgm:prSet presAssocID="{5FC35233-ACB0-4CE7-81D0-077607C44419}" presName="quadrant4" presStyleLbl="node1" presStyleIdx="3" presStyleCnt="4">
        <dgm:presLayoutVars>
          <dgm:chMax val="1"/>
          <dgm:bulletEnabled val="1"/>
        </dgm:presLayoutVars>
      </dgm:prSet>
      <dgm:spPr/>
      <dgm:t>
        <a:bodyPr/>
        <a:lstStyle/>
        <a:p>
          <a:endParaRPr lang="fr-FR"/>
        </a:p>
      </dgm:t>
    </dgm:pt>
    <dgm:pt modelId="{2336D876-BF2B-4614-9185-05D8090B6DAA}" type="pres">
      <dgm:prSet presAssocID="{5FC35233-ACB0-4CE7-81D0-077607C44419}" presName="quadrantPlaceholder" presStyleCnt="0"/>
      <dgm:spPr/>
    </dgm:pt>
    <dgm:pt modelId="{68ACB3CA-8877-4DBD-B9FA-AEA19B9A28D7}" type="pres">
      <dgm:prSet presAssocID="{5FC35233-ACB0-4CE7-81D0-077607C44419}" presName="center1" presStyleLbl="fgShp" presStyleIdx="0" presStyleCnt="2"/>
      <dgm:spPr/>
    </dgm:pt>
    <dgm:pt modelId="{C59A192E-4BA6-4151-863B-A97FE227C034}" type="pres">
      <dgm:prSet presAssocID="{5FC35233-ACB0-4CE7-81D0-077607C44419}" presName="center2" presStyleLbl="fgShp" presStyleIdx="1" presStyleCnt="2"/>
      <dgm:spPr/>
    </dgm:pt>
  </dgm:ptLst>
  <dgm:cxnLst>
    <dgm:cxn modelId="{137CD906-F0E8-4E1A-81DC-2082F44F72C5}" srcId="{5FC35233-ACB0-4CE7-81D0-077607C44419}" destId="{7C8B93BD-8DAC-464C-8568-793BB264EC3B}" srcOrd="3" destOrd="0" parTransId="{BF5FA293-7A83-403E-99EC-F4D6B4BBA520}" sibTransId="{043F423B-5545-4AA8-A9B5-136CE0E962EB}"/>
    <dgm:cxn modelId="{7F687306-12B4-44B8-AC91-D2A84A5DD86C}" srcId="{AF62AB41-BF6C-4625-ACA4-2D667984AEEB}" destId="{DCE99CCC-3655-42ED-8F7A-7E81033DC710}" srcOrd="4" destOrd="0" parTransId="{4493C738-B7E8-4526-A19C-E19EB2C2E0FD}" sibTransId="{50068877-1DA1-430B-9EC7-8145723EEA6E}"/>
    <dgm:cxn modelId="{2872D3AE-E92E-4281-9B37-F5A4CFFD42A6}" srcId="{7C8B93BD-8DAC-464C-8568-793BB264EC3B}" destId="{88147870-8014-4BF8-B500-87DEEC89C89F}" srcOrd="6" destOrd="0" parTransId="{26C0C2B1-9067-4A71-8515-1537D47DF189}" sibTransId="{4CAF0EE9-5027-4340-A8AE-5D732FC792AA}"/>
    <dgm:cxn modelId="{7425E6BF-8CBC-4010-8B26-8E1B6A25395F}" type="presOf" srcId="{91A7AAA7-0508-416F-8FA9-468706DD74E5}" destId="{5DC8A827-0370-4D32-B89C-0A61CC053FE0}" srcOrd="0" destOrd="3" presId="urn:microsoft.com/office/officeart/2005/8/layout/cycle4"/>
    <dgm:cxn modelId="{EEE7C338-D31D-4230-9298-D18BC7776BDC}" type="presOf" srcId="{BDDF25C7-1AF7-43F8-97CC-B2F517EC6D53}" destId="{1E7D9193-3BCE-4CDB-B527-C02848CD7399}" srcOrd="0" destOrd="9" presId="urn:microsoft.com/office/officeart/2005/8/layout/cycle4"/>
    <dgm:cxn modelId="{D93E65B2-7DD7-4561-B6E9-C04038ED4B79}" type="presOf" srcId="{0D30501C-75DE-4237-8329-6C9F25C9BAB8}" destId="{1E7D9193-3BCE-4CDB-B527-C02848CD7399}" srcOrd="0" destOrd="0" presId="urn:microsoft.com/office/officeart/2005/8/layout/cycle4"/>
    <dgm:cxn modelId="{85CFAD03-0B11-4396-8769-87E9767E8AD4}" srcId="{AF62AB41-BF6C-4625-ACA4-2D667984AEEB}" destId="{F571AAF4-7876-4685-9FD6-A851C32001B4}" srcOrd="0" destOrd="0" parTransId="{6AF99745-77C3-401E-9F7C-EC0E65366AA3}" sibTransId="{017C760F-DE4A-4D0A-BD22-7192425FA7B4}"/>
    <dgm:cxn modelId="{6C438B2D-6FB8-4553-9461-A8886BA042C3}" srcId="{7C8B93BD-8DAC-464C-8568-793BB264EC3B}" destId="{6E340315-6900-4C56-A6C4-7A87F82EFB32}" srcOrd="12" destOrd="0" parTransId="{BE78FBE9-F728-46FF-B1A6-4415059838FF}" sibTransId="{049EFD1C-9FBD-40F6-B1A1-07E14FCB2575}"/>
    <dgm:cxn modelId="{B8C6F775-49A2-48BC-8B0D-94D9FD9AA292}" type="presOf" srcId="{C19D0522-85B5-4795-B125-7C6DBE941670}" destId="{26C63EAD-14A1-4342-8DE6-F1923C144916}" srcOrd="0" destOrd="5" presId="urn:microsoft.com/office/officeart/2005/8/layout/cycle4"/>
    <dgm:cxn modelId="{77C0BD5A-5F9C-4DF4-8C4A-C2F84021B38E}" type="presOf" srcId="{E172D984-4282-42C5-A84D-4CAC578F0B2D}" destId="{BF6FD247-EB62-46CB-A965-607020E5E457}" srcOrd="0" destOrd="0" presId="urn:microsoft.com/office/officeart/2005/8/layout/cycle4"/>
    <dgm:cxn modelId="{B3AE9CCB-AF4B-4657-A2D3-A0C92274193E}" type="presOf" srcId="{AAFD4EAA-BE24-4BF2-AF4B-99DA41904D80}" destId="{5DC8A827-0370-4D32-B89C-0A61CC053FE0}" srcOrd="0" destOrd="0" presId="urn:microsoft.com/office/officeart/2005/8/layout/cycle4"/>
    <dgm:cxn modelId="{6EBDCD05-27DF-437B-AAA3-FBE3EFA11679}" srcId="{7C8B93BD-8DAC-464C-8568-793BB264EC3B}" destId="{9688034C-E349-4B57-8531-463826F46EF1}" srcOrd="13" destOrd="0" parTransId="{546629B6-177C-4F23-8342-89875D896A94}" sibTransId="{F5FF0D85-69A0-4693-924C-303F49C0D101}"/>
    <dgm:cxn modelId="{E8936947-7E12-4FB8-AA36-141F8C80B2D1}" type="presOf" srcId="{7A597A31-07F9-4894-B969-5FD057069DE0}" destId="{1E7D9193-3BCE-4CDB-B527-C02848CD7399}" srcOrd="0" destOrd="11" presId="urn:microsoft.com/office/officeart/2005/8/layout/cycle4"/>
    <dgm:cxn modelId="{945317AF-8AB4-48BB-AFFC-2283276C236B}" srcId="{AF62AB41-BF6C-4625-ACA4-2D667984AEEB}" destId="{59FB1ED4-E802-4C1A-AD72-516FE1096246}" srcOrd="3" destOrd="0" parTransId="{B67C88EF-BD6D-4D8E-9620-22A6AC063960}" sibTransId="{77A55D57-0E38-4641-BD91-2F2383DC3CF6}"/>
    <dgm:cxn modelId="{7A7CF11E-D111-474D-A8F7-0E11428EC1CB}" type="presOf" srcId="{938CD2CA-F13E-4B7C-B632-0FE4528F1A81}" destId="{28002619-3FA4-42C4-951D-AB5E52B35FC0}" srcOrd="0" destOrd="0" presId="urn:microsoft.com/office/officeart/2005/8/layout/cycle4"/>
    <dgm:cxn modelId="{3BDE196D-5A74-4A34-AD1C-A563A27BE7CF}" srcId="{5FC35233-ACB0-4CE7-81D0-077607C44419}" destId="{AF62AB41-BF6C-4625-ACA4-2D667984AEEB}" srcOrd="2" destOrd="0" parTransId="{E82807D5-D20B-41E5-A939-C2B8FE89BC5D}" sibTransId="{D0AA1F8D-4EC1-4FE4-98C6-770A74905C47}"/>
    <dgm:cxn modelId="{00B433C1-9824-4AC5-A486-3E5D23BC685B}" type="presOf" srcId="{941A45C1-448F-4866-942A-EA4460CDC2DA}" destId="{5DC8A827-0370-4D32-B89C-0A61CC053FE0}" srcOrd="0" destOrd="2" presId="urn:microsoft.com/office/officeart/2005/8/layout/cycle4"/>
    <dgm:cxn modelId="{83494DDB-79DF-4C38-A3EC-AF654292A74C}" type="presOf" srcId="{C290DBF7-F5FC-4844-A5ED-A45732E715FB}" destId="{26C63EAD-14A1-4342-8DE6-F1923C144916}" srcOrd="0" destOrd="2" presId="urn:microsoft.com/office/officeart/2005/8/layout/cycle4"/>
    <dgm:cxn modelId="{9020CF4E-34B2-41B6-B214-7A84C7473A0A}" type="presOf" srcId="{655683A4-96E4-4A35-8230-A43524FACE9A}" destId="{1E7D9193-3BCE-4CDB-B527-C02848CD7399}" srcOrd="0" destOrd="4" presId="urn:microsoft.com/office/officeart/2005/8/layout/cycle4"/>
    <dgm:cxn modelId="{27C62AA4-0ECA-4977-8651-D3349381A30C}" type="presOf" srcId="{59FB1ED4-E802-4C1A-AD72-516FE1096246}" destId="{7890BC8D-427D-43A0-9728-463107A76ADD}" srcOrd="1" destOrd="3" presId="urn:microsoft.com/office/officeart/2005/8/layout/cycle4"/>
    <dgm:cxn modelId="{DBEB8F9D-490D-4182-BB51-6888CD884392}" type="presOf" srcId="{BDDF25C7-1AF7-43F8-97CC-B2F517EC6D53}" destId="{FBA7373F-37B6-4539-8F4D-271F16CC5E1B}" srcOrd="1" destOrd="9" presId="urn:microsoft.com/office/officeart/2005/8/layout/cycle4"/>
    <dgm:cxn modelId="{A48A6762-44A4-477E-A05C-C558E8ECFB34}" type="presOf" srcId="{25A4AB45-261C-4DC3-8386-74751CBE123E}" destId="{1E7D9193-3BCE-4CDB-B527-C02848CD7399}" srcOrd="0" destOrd="10" presId="urn:microsoft.com/office/officeart/2005/8/layout/cycle4"/>
    <dgm:cxn modelId="{87318F34-7527-42F0-9DD7-B393E28322A9}" type="presOf" srcId="{D0B67DB3-8C04-4200-913F-69E1D2961883}" destId="{7890BC8D-427D-43A0-9728-463107A76ADD}" srcOrd="1" destOrd="1" presId="urn:microsoft.com/office/officeart/2005/8/layout/cycle4"/>
    <dgm:cxn modelId="{F437D3D9-DB85-45A1-BBA1-FDB845DECBFF}" type="presOf" srcId="{7F090670-46A4-480A-BC88-081EFE2B08F0}" destId="{1E7D9193-3BCE-4CDB-B527-C02848CD7399}" srcOrd="0" destOrd="5" presId="urn:microsoft.com/office/officeart/2005/8/layout/cycle4"/>
    <dgm:cxn modelId="{21D2AB62-65FC-4C4D-8164-A49C8F0966E8}" type="presOf" srcId="{B8901614-5FBF-4C03-B25A-962FE7EFF0CA}" destId="{1E7D9193-3BCE-4CDB-B527-C02848CD7399}" srcOrd="0" destOrd="3" presId="urn:microsoft.com/office/officeart/2005/8/layout/cycle4"/>
    <dgm:cxn modelId="{96A53434-9615-4D0A-9F73-CEEBCF5849D2}" srcId="{E172D984-4282-42C5-A84D-4CAC578F0B2D}" destId="{C191535B-1F04-46D3-8BC0-A71BD847625C}" srcOrd="4" destOrd="0" parTransId="{C463C742-7916-4915-AF81-C1F15380B52F}" sibTransId="{B27E2CD6-5396-455F-998F-7837A6412963}"/>
    <dgm:cxn modelId="{5711D2A0-52D8-4AED-A3C8-C2D99AE7C416}" type="presOf" srcId="{0D30501C-75DE-4237-8329-6C9F25C9BAB8}" destId="{FBA7373F-37B6-4539-8F4D-271F16CC5E1B}" srcOrd="1" destOrd="0" presId="urn:microsoft.com/office/officeart/2005/8/layout/cycle4"/>
    <dgm:cxn modelId="{4148334B-DD48-4324-A849-558F6827F5EA}" srcId="{E172D984-4282-42C5-A84D-4CAC578F0B2D}" destId="{91A7AAA7-0508-416F-8FA9-468706DD74E5}" srcOrd="3" destOrd="0" parTransId="{86A341CC-957B-43AC-952B-2B05AD35C62B}" sibTransId="{BCB6604D-F3CA-49E9-A11A-7B7FFCE4E07D}"/>
    <dgm:cxn modelId="{63FE6FA4-1465-4EA3-A719-CC71219EB954}" type="presOf" srcId="{6E340315-6900-4C56-A6C4-7A87F82EFB32}" destId="{1E7D9193-3BCE-4CDB-B527-C02848CD7399}" srcOrd="0" destOrd="12" presId="urn:microsoft.com/office/officeart/2005/8/layout/cycle4"/>
    <dgm:cxn modelId="{F0810BB3-0858-4196-A51B-891AD304B6B8}" srcId="{5FC35233-ACB0-4CE7-81D0-077607C44419}" destId="{938CD2CA-F13E-4B7C-B632-0FE4528F1A81}" srcOrd="1" destOrd="0" parTransId="{3498F457-90AD-43E4-9393-BE1B27630D3A}" sibTransId="{9E92612A-556E-4399-90BC-9E2830E48CC0}"/>
    <dgm:cxn modelId="{C4821C53-0261-4A00-A2B9-5A39C41ECEFB}" type="presOf" srcId="{F667AE2D-F6E4-44E2-B7DE-C761FA4D363B}" destId="{FBA7373F-37B6-4539-8F4D-271F16CC5E1B}" srcOrd="1" destOrd="1" presId="urn:microsoft.com/office/officeart/2005/8/layout/cycle4"/>
    <dgm:cxn modelId="{4E8A4E77-7840-4CA9-8758-97B7FAF4E3DC}" type="presOf" srcId="{DCE99CCC-3655-42ED-8F7A-7E81033DC710}" destId="{7890BC8D-427D-43A0-9728-463107A76ADD}" srcOrd="1" destOrd="4" presId="urn:microsoft.com/office/officeart/2005/8/layout/cycle4"/>
    <dgm:cxn modelId="{007A4EDF-9D76-4464-A188-DCF85FE5E19E}" srcId="{AF62AB41-BF6C-4625-ACA4-2D667984AEEB}" destId="{C290DBF7-F5FC-4844-A5ED-A45732E715FB}" srcOrd="2" destOrd="0" parTransId="{6FBFBF0F-0EF9-4E91-ABA2-2D5B93BEB4CF}" sibTransId="{D77D18FD-1C5B-4615-B4EC-8FDDFDC7BDA2}"/>
    <dgm:cxn modelId="{1FE195FA-12A0-4495-BF90-CE3610F60031}" type="presOf" srcId="{B8901614-5FBF-4C03-B25A-962FE7EFF0CA}" destId="{FBA7373F-37B6-4539-8F4D-271F16CC5E1B}" srcOrd="1" destOrd="3" presId="urn:microsoft.com/office/officeart/2005/8/layout/cycle4"/>
    <dgm:cxn modelId="{CD80E07A-4459-4E70-9AB9-86A2E420B49E}" srcId="{7C8B93BD-8DAC-464C-8568-793BB264EC3B}" destId="{7A597A31-07F9-4894-B969-5FD057069DE0}" srcOrd="11" destOrd="0" parTransId="{14D1CD4F-6751-4E3D-9FF9-821288DFF79F}" sibTransId="{4FA28C9F-B94F-45D4-A5E6-CBBEB9496C21}"/>
    <dgm:cxn modelId="{08736EBB-B32E-4E54-A023-A544F7057673}" srcId="{AF62AB41-BF6C-4625-ACA4-2D667984AEEB}" destId="{D0B67DB3-8C04-4200-913F-69E1D2961883}" srcOrd="1" destOrd="0" parTransId="{AB559B24-4400-4B19-A16A-30F8BCE59468}" sibTransId="{183AA2D2-302A-4EF7-BC0A-FA072AE08140}"/>
    <dgm:cxn modelId="{25082B8A-D14A-462F-9D9D-36352D489081}" type="presOf" srcId="{64279C84-5F76-4D60-8543-CA463D744FE1}" destId="{FBA7373F-37B6-4539-8F4D-271F16CC5E1B}" srcOrd="1" destOrd="8" presId="urn:microsoft.com/office/officeart/2005/8/layout/cycle4"/>
    <dgm:cxn modelId="{6C679817-36BA-49E0-9A05-75409DD0789D}" type="presOf" srcId="{C191535B-1F04-46D3-8BC0-A71BD847625C}" destId="{5DC8A827-0370-4D32-B89C-0A61CC053FE0}" srcOrd="0" destOrd="4" presId="urn:microsoft.com/office/officeart/2005/8/layout/cycle4"/>
    <dgm:cxn modelId="{FA7D9090-A41D-42DE-931F-5F4C7DA83702}" type="presOf" srcId="{9688034C-E349-4B57-8531-463826F46EF1}" destId="{FBA7373F-37B6-4539-8F4D-271F16CC5E1B}" srcOrd="1" destOrd="13" presId="urn:microsoft.com/office/officeart/2005/8/layout/cycle4"/>
    <dgm:cxn modelId="{ACE394C4-2A96-44A1-B8AF-94F4B281B1CA}" srcId="{E172D984-4282-42C5-A84D-4CAC578F0B2D}" destId="{941A45C1-448F-4866-942A-EA4460CDC2DA}" srcOrd="2" destOrd="0" parTransId="{79A5EAD8-E569-469D-B515-79F81A48E83E}" sibTransId="{4ADED45E-2B87-4584-BE8D-8DD4CFA07FED}"/>
    <dgm:cxn modelId="{401D4052-335A-4598-BC1A-745457FD6FBF}" type="presOf" srcId="{BF6C8826-C71B-4DD5-9D41-8E04899A7437}" destId="{5DC8A827-0370-4D32-B89C-0A61CC053FE0}" srcOrd="0" destOrd="1" presId="urn:microsoft.com/office/officeart/2005/8/layout/cycle4"/>
    <dgm:cxn modelId="{F758C3B1-D4E3-4E2C-94A2-218A815ED480}" srcId="{AF62AB41-BF6C-4625-ACA4-2D667984AEEB}" destId="{308E8720-A560-4989-BDBE-10F9B4473C93}" srcOrd="6" destOrd="0" parTransId="{F523D643-12F2-4989-837D-5034CE53C2A6}" sibTransId="{A2052E08-912F-4F3C-AE1A-3744E8BF33E3}"/>
    <dgm:cxn modelId="{285C8AF7-B263-4B21-9EBB-A20651E0A102}" type="presOf" srcId="{7A597A31-07F9-4894-B969-5FD057069DE0}" destId="{FBA7373F-37B6-4539-8F4D-271F16CC5E1B}" srcOrd="1" destOrd="11" presId="urn:microsoft.com/office/officeart/2005/8/layout/cycle4"/>
    <dgm:cxn modelId="{95C70188-13A6-442C-833D-08A08432CC15}" type="presOf" srcId="{C191535B-1F04-46D3-8BC0-A71BD847625C}" destId="{446E3CD9-2A5E-4E6A-A4FA-FACDE57CAF23}" srcOrd="1" destOrd="4" presId="urn:microsoft.com/office/officeart/2005/8/layout/cycle4"/>
    <dgm:cxn modelId="{CA0CCEAA-149C-418A-9ED5-EBD6E068910B}" srcId="{E172D984-4282-42C5-A84D-4CAC578F0B2D}" destId="{AAFD4EAA-BE24-4BF2-AF4B-99DA41904D80}" srcOrd="0" destOrd="0" parTransId="{2D7ECBB0-2973-48CE-BD8B-FDB12A401642}" sibTransId="{14A880D3-3573-4E08-ADF6-6D6A61E9E0F3}"/>
    <dgm:cxn modelId="{0895E640-BB75-4AAD-AB79-15D7EBF0BFB8}" type="presOf" srcId="{88147870-8014-4BF8-B500-87DEEC89C89F}" destId="{FBA7373F-37B6-4539-8F4D-271F16CC5E1B}" srcOrd="1" destOrd="6" presId="urn:microsoft.com/office/officeart/2005/8/layout/cycle4"/>
    <dgm:cxn modelId="{AD9AC6AD-BA00-4154-BE80-177D10AE7732}" type="presOf" srcId="{515C44EE-185A-407E-8501-96D401F1C52C}" destId="{1E7D9193-3BCE-4CDB-B527-C02848CD7399}" srcOrd="0" destOrd="2" presId="urn:microsoft.com/office/officeart/2005/8/layout/cycle4"/>
    <dgm:cxn modelId="{5679B11B-4500-4924-A6AF-FE3C95F75832}" type="presOf" srcId="{AF62AB41-BF6C-4625-ACA4-2D667984AEEB}" destId="{2AF3006D-F832-4D62-B810-9DA21BD4FEAC}" srcOrd="0" destOrd="0" presId="urn:microsoft.com/office/officeart/2005/8/layout/cycle4"/>
    <dgm:cxn modelId="{974EEE90-6305-4265-BEF1-20AA6392C046}" srcId="{7C8B93BD-8DAC-464C-8568-793BB264EC3B}" destId="{655683A4-96E4-4A35-8230-A43524FACE9A}" srcOrd="4" destOrd="0" parTransId="{85D1E5EF-36E4-4480-A8C9-6AC75BC228A1}" sibTransId="{BDA62ADD-0A30-4F75-9BED-BE9F3A17F36D}"/>
    <dgm:cxn modelId="{C991E02A-DD30-47F9-A758-36CEB94B90F3}" type="presOf" srcId="{59FB1ED4-E802-4C1A-AD72-516FE1096246}" destId="{26C63EAD-14A1-4342-8DE6-F1923C144916}" srcOrd="0" destOrd="3" presId="urn:microsoft.com/office/officeart/2005/8/layout/cycle4"/>
    <dgm:cxn modelId="{8C696A6A-B28F-4D86-8196-D3D132F72A49}" type="presOf" srcId="{C19D0522-85B5-4795-B125-7C6DBE941670}" destId="{7890BC8D-427D-43A0-9728-463107A76ADD}" srcOrd="1" destOrd="5" presId="urn:microsoft.com/office/officeart/2005/8/layout/cycle4"/>
    <dgm:cxn modelId="{EFFD8D6E-8A47-48C0-BC3C-81E1B2C02351}" type="presOf" srcId="{C290DBF7-F5FC-4844-A5ED-A45732E715FB}" destId="{7890BC8D-427D-43A0-9728-463107A76ADD}" srcOrd="1" destOrd="2" presId="urn:microsoft.com/office/officeart/2005/8/layout/cycle4"/>
    <dgm:cxn modelId="{19517D71-A859-409F-BAAC-699E7EEE959E}" type="presOf" srcId="{308E8720-A560-4989-BDBE-10F9B4473C93}" destId="{26C63EAD-14A1-4342-8DE6-F1923C144916}" srcOrd="0" destOrd="6" presId="urn:microsoft.com/office/officeart/2005/8/layout/cycle4"/>
    <dgm:cxn modelId="{887DFD78-999C-48D3-AEE2-AAA56042BBFA}" type="presOf" srcId="{9688034C-E349-4B57-8531-463826F46EF1}" destId="{1E7D9193-3BCE-4CDB-B527-C02848CD7399}" srcOrd="0" destOrd="13" presId="urn:microsoft.com/office/officeart/2005/8/layout/cycle4"/>
    <dgm:cxn modelId="{50066F96-9147-438B-AFC0-775311EC8B4E}" type="presOf" srcId="{6E340315-6900-4C56-A6C4-7A87F82EFB32}" destId="{FBA7373F-37B6-4539-8F4D-271F16CC5E1B}" srcOrd="1" destOrd="12" presId="urn:microsoft.com/office/officeart/2005/8/layout/cycle4"/>
    <dgm:cxn modelId="{188727BA-8945-4565-8313-68074722D638}" type="presOf" srcId="{6412AB31-4BBA-43AB-9033-60C61AA06971}" destId="{A2188E67-E8CA-4181-9CFA-ACE7E973E0A5}" srcOrd="0" destOrd="0" presId="urn:microsoft.com/office/officeart/2005/8/layout/cycle4"/>
    <dgm:cxn modelId="{9C67184D-3259-405A-A4F7-87130FF67E83}" type="presOf" srcId="{F571AAF4-7876-4685-9FD6-A851C32001B4}" destId="{26C63EAD-14A1-4342-8DE6-F1923C144916}" srcOrd="0" destOrd="0" presId="urn:microsoft.com/office/officeart/2005/8/layout/cycle4"/>
    <dgm:cxn modelId="{B08A0254-2100-4E4B-BBB6-5E6A86BFE4FD}" type="presOf" srcId="{D0B67DB3-8C04-4200-913F-69E1D2961883}" destId="{26C63EAD-14A1-4342-8DE6-F1923C144916}" srcOrd="0" destOrd="1" presId="urn:microsoft.com/office/officeart/2005/8/layout/cycle4"/>
    <dgm:cxn modelId="{F3FA9695-FF78-4458-ACE2-9975A58C300C}" type="presOf" srcId="{F571AAF4-7876-4685-9FD6-A851C32001B4}" destId="{7890BC8D-427D-43A0-9728-463107A76ADD}" srcOrd="1" destOrd="0" presId="urn:microsoft.com/office/officeart/2005/8/layout/cycle4"/>
    <dgm:cxn modelId="{2DBCEB0C-F19E-4D95-99C0-621B8D7AF2A2}" type="presOf" srcId="{515C44EE-185A-407E-8501-96D401F1C52C}" destId="{FBA7373F-37B6-4539-8F4D-271F16CC5E1B}" srcOrd="1" destOrd="2" presId="urn:microsoft.com/office/officeart/2005/8/layout/cycle4"/>
    <dgm:cxn modelId="{C52BB226-A3E3-4009-A380-E4DF6282611A}" srcId="{7C8B93BD-8DAC-464C-8568-793BB264EC3B}" destId="{64279C84-5F76-4D60-8543-CA463D744FE1}" srcOrd="8" destOrd="0" parTransId="{9F620C2C-EF49-4B41-8849-575BFC28E9C3}" sibTransId="{30818BA5-99F0-4F95-8CDE-CD132FBCD61C}"/>
    <dgm:cxn modelId="{C41762E9-A0A2-4E51-9112-C03421DA36ED}" type="presOf" srcId="{B41F77DD-FFF2-485A-B84C-2F32EC83D1DE}" destId="{FBA7373F-37B6-4539-8F4D-271F16CC5E1B}" srcOrd="1" destOrd="7" presId="urn:microsoft.com/office/officeart/2005/8/layout/cycle4"/>
    <dgm:cxn modelId="{3513CDA5-7B29-421B-9067-E080FFC9CE4B}" srcId="{7C8B93BD-8DAC-464C-8568-793BB264EC3B}" destId="{25A4AB45-261C-4DC3-8386-74751CBE123E}" srcOrd="10" destOrd="0" parTransId="{11523EE1-5FCC-4766-8876-9969A68C1650}" sibTransId="{5BDAF031-DB06-4FCA-9B70-30D82BD6CD96}"/>
    <dgm:cxn modelId="{5B4311CD-DF00-416B-8DF0-CB47E24DACFE}" type="presOf" srcId="{655683A4-96E4-4A35-8230-A43524FACE9A}" destId="{FBA7373F-37B6-4539-8F4D-271F16CC5E1B}" srcOrd="1" destOrd="4" presId="urn:microsoft.com/office/officeart/2005/8/layout/cycle4"/>
    <dgm:cxn modelId="{3E16D179-EF7A-46E7-ABF4-ED349AD7DBA9}" type="presOf" srcId="{91A7AAA7-0508-416F-8FA9-468706DD74E5}" destId="{446E3CD9-2A5E-4E6A-A4FA-FACDE57CAF23}" srcOrd="1" destOrd="3" presId="urn:microsoft.com/office/officeart/2005/8/layout/cycle4"/>
    <dgm:cxn modelId="{AB95A6D8-A339-4EE6-A148-FF1A912F99F0}" srcId="{5FC35233-ACB0-4CE7-81D0-077607C44419}" destId="{E172D984-4282-42C5-A84D-4CAC578F0B2D}" srcOrd="0" destOrd="0" parTransId="{45089B23-3FD3-4983-B402-4B2CBA5D7B51}" sibTransId="{7019C7C8-4581-4207-A1EB-D619C917A129}"/>
    <dgm:cxn modelId="{87B4103B-60A3-4B4C-9A5C-184B09CAA476}" srcId="{7C8B93BD-8DAC-464C-8568-793BB264EC3B}" destId="{515C44EE-185A-407E-8501-96D401F1C52C}" srcOrd="2" destOrd="0" parTransId="{CD8ED1EB-E7BA-4158-B58A-858DB6141031}" sibTransId="{9235373D-E367-47DB-9070-4226B2E57117}"/>
    <dgm:cxn modelId="{7A9DAF20-5AE8-458F-BBA2-B520A8E53FB6}" srcId="{7C8B93BD-8DAC-464C-8568-793BB264EC3B}" destId="{B8901614-5FBF-4C03-B25A-962FE7EFF0CA}" srcOrd="3" destOrd="0" parTransId="{404BA45B-35CC-41BE-8DAD-AF1ABC5A6B55}" sibTransId="{39FFD6BC-F732-4739-BA4A-D0D0CF001D75}"/>
    <dgm:cxn modelId="{43781B11-658D-48D4-9182-C6E1979B53D2}" type="presOf" srcId="{64279C84-5F76-4D60-8543-CA463D744FE1}" destId="{1E7D9193-3BCE-4CDB-B527-C02848CD7399}" srcOrd="0" destOrd="8" presId="urn:microsoft.com/office/officeart/2005/8/layout/cycle4"/>
    <dgm:cxn modelId="{39119D98-1AF3-48C2-B1CF-5E7A02A7EC02}" type="presOf" srcId="{7C8B93BD-8DAC-464C-8568-793BB264EC3B}" destId="{45AAF1C9-67E9-4447-8228-713161F93210}" srcOrd="0" destOrd="0" presId="urn:microsoft.com/office/officeart/2005/8/layout/cycle4"/>
    <dgm:cxn modelId="{6C266864-3AA5-4A86-9715-F9D4055D8AB0}" srcId="{7C8B93BD-8DAC-464C-8568-793BB264EC3B}" destId="{7F090670-46A4-480A-BC88-081EFE2B08F0}" srcOrd="5" destOrd="0" parTransId="{EAD25D57-7F4E-4E94-A0A5-94DF39157860}" sibTransId="{9D5FB9BF-FC0A-4EDC-8B0A-CF085420D0DA}"/>
    <dgm:cxn modelId="{61F04FFD-2DEC-477C-950E-2DC5BE3D01F6}" type="presOf" srcId="{88147870-8014-4BF8-B500-87DEEC89C89F}" destId="{1E7D9193-3BCE-4CDB-B527-C02848CD7399}" srcOrd="0" destOrd="6" presId="urn:microsoft.com/office/officeart/2005/8/layout/cycle4"/>
    <dgm:cxn modelId="{25FB6D16-10BB-428E-88DD-AB51FDAAE0C2}" srcId="{938CD2CA-F13E-4B7C-B632-0FE4528F1A81}" destId="{6412AB31-4BBA-43AB-9033-60C61AA06971}" srcOrd="0" destOrd="0" parTransId="{0D84E809-D142-403F-88AD-255AE0913E97}" sibTransId="{A804E4BE-37BF-4A34-B9FD-1A11ACF78180}"/>
    <dgm:cxn modelId="{24B006AF-E616-4082-AC49-A1C92D02717B}" srcId="{7C8B93BD-8DAC-464C-8568-793BB264EC3B}" destId="{B41F77DD-FFF2-485A-B84C-2F32EC83D1DE}" srcOrd="7" destOrd="0" parTransId="{4FCA33EA-6884-46E8-8F5C-415ADE9B6E87}" sibTransId="{47C04656-82D3-4142-9A0B-C262FB99F470}"/>
    <dgm:cxn modelId="{FD24ADA6-A3E8-4390-B50B-7696FC8468AC}" type="presOf" srcId="{7F090670-46A4-480A-BC88-081EFE2B08F0}" destId="{FBA7373F-37B6-4539-8F4D-271F16CC5E1B}" srcOrd="1" destOrd="5" presId="urn:microsoft.com/office/officeart/2005/8/layout/cycle4"/>
    <dgm:cxn modelId="{F9061E4C-AE51-48B8-92B8-64F06ABBFC50}" type="presOf" srcId="{B41F77DD-FFF2-485A-B84C-2F32EC83D1DE}" destId="{1E7D9193-3BCE-4CDB-B527-C02848CD7399}" srcOrd="0" destOrd="7" presId="urn:microsoft.com/office/officeart/2005/8/layout/cycle4"/>
    <dgm:cxn modelId="{67BBA2D0-0CBC-41B0-AD21-1CF08CE072DC}" type="presOf" srcId="{BF6C8826-C71B-4DD5-9D41-8E04899A7437}" destId="{446E3CD9-2A5E-4E6A-A4FA-FACDE57CAF23}" srcOrd="1" destOrd="1" presId="urn:microsoft.com/office/officeart/2005/8/layout/cycle4"/>
    <dgm:cxn modelId="{30DCDAE2-6018-4419-8103-CD26E51DE589}" srcId="{7C8B93BD-8DAC-464C-8568-793BB264EC3B}" destId="{F667AE2D-F6E4-44E2-B7DE-C761FA4D363B}" srcOrd="1" destOrd="0" parTransId="{D69A95EF-FB0E-4727-A83E-9B3D980CA99A}" sibTransId="{DB1F8998-E7CF-4A7D-A93E-D9FB7D65CCB9}"/>
    <dgm:cxn modelId="{A6BC3004-D359-4715-90E1-E9178653B16E}" type="presOf" srcId="{5FC35233-ACB0-4CE7-81D0-077607C44419}" destId="{A45A132F-42CF-45CA-9DA1-03C4AF282BDB}" srcOrd="0" destOrd="0" presId="urn:microsoft.com/office/officeart/2005/8/layout/cycle4"/>
    <dgm:cxn modelId="{B1696FA0-6827-4ED7-AF12-1E82352311AC}" type="presOf" srcId="{AAFD4EAA-BE24-4BF2-AF4B-99DA41904D80}" destId="{446E3CD9-2A5E-4E6A-A4FA-FACDE57CAF23}" srcOrd="1" destOrd="0" presId="urn:microsoft.com/office/officeart/2005/8/layout/cycle4"/>
    <dgm:cxn modelId="{E4E4670C-F798-4659-BA0B-7FADCD03924A}" srcId="{7C8B93BD-8DAC-464C-8568-793BB264EC3B}" destId="{0D30501C-75DE-4237-8329-6C9F25C9BAB8}" srcOrd="0" destOrd="0" parTransId="{C79F62BE-C76F-4BB8-B2CA-1BE658D5B37B}" sibTransId="{2CCF7263-0C27-4B1E-B262-E57BC6E6B1C9}"/>
    <dgm:cxn modelId="{42372EC5-8C21-4230-9AD0-65F1AD33778A}" srcId="{7C8B93BD-8DAC-464C-8568-793BB264EC3B}" destId="{BDDF25C7-1AF7-43F8-97CC-B2F517EC6D53}" srcOrd="9" destOrd="0" parTransId="{B6E3EFE7-9654-487B-9363-0483CB898A3B}" sibTransId="{E2DBAB55-2A48-4312-B65A-9A7DBE84A443}"/>
    <dgm:cxn modelId="{D0AAD6E3-CEC8-4F4C-96D8-FC66F570E6A6}" type="presOf" srcId="{941A45C1-448F-4866-942A-EA4460CDC2DA}" destId="{446E3CD9-2A5E-4E6A-A4FA-FACDE57CAF23}" srcOrd="1" destOrd="2" presId="urn:microsoft.com/office/officeart/2005/8/layout/cycle4"/>
    <dgm:cxn modelId="{B342FBE3-1A62-4950-8D2F-F3AADE7BE825}" type="presOf" srcId="{DCE99CCC-3655-42ED-8F7A-7E81033DC710}" destId="{26C63EAD-14A1-4342-8DE6-F1923C144916}" srcOrd="0" destOrd="4" presId="urn:microsoft.com/office/officeart/2005/8/layout/cycle4"/>
    <dgm:cxn modelId="{DCFA9338-83A0-48FA-8BD1-D698059934AE}" type="presOf" srcId="{25A4AB45-261C-4DC3-8386-74751CBE123E}" destId="{FBA7373F-37B6-4539-8F4D-271F16CC5E1B}" srcOrd="1" destOrd="10" presId="urn:microsoft.com/office/officeart/2005/8/layout/cycle4"/>
    <dgm:cxn modelId="{7F0448AA-5203-4821-B55F-796C89AD6616}" type="presOf" srcId="{F667AE2D-F6E4-44E2-B7DE-C761FA4D363B}" destId="{1E7D9193-3BCE-4CDB-B527-C02848CD7399}" srcOrd="0" destOrd="1" presId="urn:microsoft.com/office/officeart/2005/8/layout/cycle4"/>
    <dgm:cxn modelId="{0B4955E2-D86D-4271-9777-331EFE2DCD8D}" type="presOf" srcId="{6412AB31-4BBA-43AB-9033-60C61AA06971}" destId="{8696CC32-38EC-45AE-900A-BB32C10953F5}" srcOrd="1" destOrd="0" presId="urn:microsoft.com/office/officeart/2005/8/layout/cycle4"/>
    <dgm:cxn modelId="{DF54567D-FCFC-4B52-8ECA-0C1031D5B514}" type="presOf" srcId="{308E8720-A560-4989-BDBE-10F9B4473C93}" destId="{7890BC8D-427D-43A0-9728-463107A76ADD}" srcOrd="1" destOrd="6" presId="urn:microsoft.com/office/officeart/2005/8/layout/cycle4"/>
    <dgm:cxn modelId="{30E7D91E-CE34-4DC8-9B32-5C6A14E1C2FF}" srcId="{E172D984-4282-42C5-A84D-4CAC578F0B2D}" destId="{BF6C8826-C71B-4DD5-9D41-8E04899A7437}" srcOrd="1" destOrd="0" parTransId="{178DCD20-8EBD-408F-BA52-BF801915071F}" sibTransId="{275D2167-1F0A-45C6-96ED-F15BE4E47402}"/>
    <dgm:cxn modelId="{6E7F815F-4849-4C56-BA49-4EECD6DF42E1}" srcId="{AF62AB41-BF6C-4625-ACA4-2D667984AEEB}" destId="{C19D0522-85B5-4795-B125-7C6DBE941670}" srcOrd="5" destOrd="0" parTransId="{13EA6FC9-5AB6-4983-92DD-B7D1AE13F1E7}" sibTransId="{1EE745B0-2541-4F9D-92C2-759807C00BE3}"/>
    <dgm:cxn modelId="{5725D588-FB50-45A8-ADA5-DD0D0BEFC557}" type="presParOf" srcId="{A45A132F-42CF-45CA-9DA1-03C4AF282BDB}" destId="{D1A9BB75-C1AC-421A-A5B8-B33C4E8AE32D}" srcOrd="0" destOrd="0" presId="urn:microsoft.com/office/officeart/2005/8/layout/cycle4"/>
    <dgm:cxn modelId="{67011ED7-2F09-4B0F-BB3F-A760AEF5A682}" type="presParOf" srcId="{D1A9BB75-C1AC-421A-A5B8-B33C4E8AE32D}" destId="{78501F15-52C4-4B2E-BD9D-69BD2B0FFBEA}" srcOrd="0" destOrd="0" presId="urn:microsoft.com/office/officeart/2005/8/layout/cycle4"/>
    <dgm:cxn modelId="{67FBFBB8-FF59-491C-ACCC-28819C70ACDF}" type="presParOf" srcId="{78501F15-52C4-4B2E-BD9D-69BD2B0FFBEA}" destId="{5DC8A827-0370-4D32-B89C-0A61CC053FE0}" srcOrd="0" destOrd="0" presId="urn:microsoft.com/office/officeart/2005/8/layout/cycle4"/>
    <dgm:cxn modelId="{8F166D24-56EE-4632-A7F6-F3E653D47477}" type="presParOf" srcId="{78501F15-52C4-4B2E-BD9D-69BD2B0FFBEA}" destId="{446E3CD9-2A5E-4E6A-A4FA-FACDE57CAF23}" srcOrd="1" destOrd="0" presId="urn:microsoft.com/office/officeart/2005/8/layout/cycle4"/>
    <dgm:cxn modelId="{D29AFA34-B750-4ADF-898D-8498B9697456}" type="presParOf" srcId="{D1A9BB75-C1AC-421A-A5B8-B33C4E8AE32D}" destId="{0F5BC05E-DB7E-4F03-A437-5AC38340D363}" srcOrd="1" destOrd="0" presId="urn:microsoft.com/office/officeart/2005/8/layout/cycle4"/>
    <dgm:cxn modelId="{89CD4BDB-828E-428C-951E-3E377E9A26D7}" type="presParOf" srcId="{0F5BC05E-DB7E-4F03-A437-5AC38340D363}" destId="{A2188E67-E8CA-4181-9CFA-ACE7E973E0A5}" srcOrd="0" destOrd="0" presId="urn:microsoft.com/office/officeart/2005/8/layout/cycle4"/>
    <dgm:cxn modelId="{EBEF6213-743F-4DE1-B9BA-E71B94EEFB0F}" type="presParOf" srcId="{0F5BC05E-DB7E-4F03-A437-5AC38340D363}" destId="{8696CC32-38EC-45AE-900A-BB32C10953F5}" srcOrd="1" destOrd="0" presId="urn:microsoft.com/office/officeart/2005/8/layout/cycle4"/>
    <dgm:cxn modelId="{49812B94-F52C-4B15-B391-5C15EF5B8FB0}" type="presParOf" srcId="{D1A9BB75-C1AC-421A-A5B8-B33C4E8AE32D}" destId="{6884B462-3115-4650-BAEE-8F5F74CA89D1}" srcOrd="2" destOrd="0" presId="urn:microsoft.com/office/officeart/2005/8/layout/cycle4"/>
    <dgm:cxn modelId="{B6339F1D-3904-4019-902D-E8F82D165EC2}" type="presParOf" srcId="{6884B462-3115-4650-BAEE-8F5F74CA89D1}" destId="{26C63EAD-14A1-4342-8DE6-F1923C144916}" srcOrd="0" destOrd="0" presId="urn:microsoft.com/office/officeart/2005/8/layout/cycle4"/>
    <dgm:cxn modelId="{FCD9C37A-427D-4521-985F-A3763D1AA1EC}" type="presParOf" srcId="{6884B462-3115-4650-BAEE-8F5F74CA89D1}" destId="{7890BC8D-427D-43A0-9728-463107A76ADD}" srcOrd="1" destOrd="0" presId="urn:microsoft.com/office/officeart/2005/8/layout/cycle4"/>
    <dgm:cxn modelId="{EEFEB031-DCEB-44E3-A61F-4C598C179269}" type="presParOf" srcId="{D1A9BB75-C1AC-421A-A5B8-B33C4E8AE32D}" destId="{4B870CCC-EA51-45A6-AAA8-B0587E2D2618}" srcOrd="3" destOrd="0" presId="urn:microsoft.com/office/officeart/2005/8/layout/cycle4"/>
    <dgm:cxn modelId="{90D9A7EF-C941-49DC-BCCC-95E16414E2D8}" type="presParOf" srcId="{4B870CCC-EA51-45A6-AAA8-B0587E2D2618}" destId="{1E7D9193-3BCE-4CDB-B527-C02848CD7399}" srcOrd="0" destOrd="0" presId="urn:microsoft.com/office/officeart/2005/8/layout/cycle4"/>
    <dgm:cxn modelId="{B31AA392-A414-40FE-A04E-3F08F8F89001}" type="presParOf" srcId="{4B870CCC-EA51-45A6-AAA8-B0587E2D2618}" destId="{FBA7373F-37B6-4539-8F4D-271F16CC5E1B}" srcOrd="1" destOrd="0" presId="urn:microsoft.com/office/officeart/2005/8/layout/cycle4"/>
    <dgm:cxn modelId="{01D0251D-9336-4C13-83DB-E5B05C6FD4F9}" type="presParOf" srcId="{D1A9BB75-C1AC-421A-A5B8-B33C4E8AE32D}" destId="{A1FA8EF7-3211-43AF-8F3B-CCD27808F6EF}" srcOrd="4" destOrd="0" presId="urn:microsoft.com/office/officeart/2005/8/layout/cycle4"/>
    <dgm:cxn modelId="{4A5A8BD9-E872-49DC-A34B-B1D07FC8FF65}" type="presParOf" srcId="{A45A132F-42CF-45CA-9DA1-03C4AF282BDB}" destId="{8DF23CBB-9E21-4ECF-8329-1ACC8CE80AA0}" srcOrd="1" destOrd="0" presId="urn:microsoft.com/office/officeart/2005/8/layout/cycle4"/>
    <dgm:cxn modelId="{94DCB9A5-39EE-42F9-B920-9C96E737BBA5}" type="presParOf" srcId="{8DF23CBB-9E21-4ECF-8329-1ACC8CE80AA0}" destId="{BF6FD247-EB62-46CB-A965-607020E5E457}" srcOrd="0" destOrd="0" presId="urn:microsoft.com/office/officeart/2005/8/layout/cycle4"/>
    <dgm:cxn modelId="{F409742F-59FB-4892-BE25-D5E109CF6C0E}" type="presParOf" srcId="{8DF23CBB-9E21-4ECF-8329-1ACC8CE80AA0}" destId="{28002619-3FA4-42C4-951D-AB5E52B35FC0}" srcOrd="1" destOrd="0" presId="urn:microsoft.com/office/officeart/2005/8/layout/cycle4"/>
    <dgm:cxn modelId="{CC7BF228-CFD8-4761-9F43-943AA549D489}" type="presParOf" srcId="{8DF23CBB-9E21-4ECF-8329-1ACC8CE80AA0}" destId="{2AF3006D-F832-4D62-B810-9DA21BD4FEAC}" srcOrd="2" destOrd="0" presId="urn:microsoft.com/office/officeart/2005/8/layout/cycle4"/>
    <dgm:cxn modelId="{4C27755E-0E92-4299-9C12-759AF79F58B5}" type="presParOf" srcId="{8DF23CBB-9E21-4ECF-8329-1ACC8CE80AA0}" destId="{45AAF1C9-67E9-4447-8228-713161F93210}" srcOrd="3" destOrd="0" presId="urn:microsoft.com/office/officeart/2005/8/layout/cycle4"/>
    <dgm:cxn modelId="{088E4D36-5527-43AD-92E7-D04A7DCC0303}" type="presParOf" srcId="{8DF23CBB-9E21-4ECF-8329-1ACC8CE80AA0}" destId="{2336D876-BF2B-4614-9185-05D8090B6DAA}" srcOrd="4" destOrd="0" presId="urn:microsoft.com/office/officeart/2005/8/layout/cycle4"/>
    <dgm:cxn modelId="{0BEF08E3-BCA8-4DE0-BA49-C6C221D005C2}" type="presParOf" srcId="{A45A132F-42CF-45CA-9DA1-03C4AF282BDB}" destId="{68ACB3CA-8877-4DBD-B9FA-AEA19B9A28D7}" srcOrd="2" destOrd="0" presId="urn:microsoft.com/office/officeart/2005/8/layout/cycle4"/>
    <dgm:cxn modelId="{A3F59B34-3C86-4392-8DD7-FA93C8F62EA2}" type="presParOf" srcId="{A45A132F-42CF-45CA-9DA1-03C4AF282BDB}" destId="{C59A192E-4BA6-4151-863B-A97FE227C03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CF8BC-4987-4F86-B4AB-0DCC4C465B97}"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fr-FR"/>
        </a:p>
      </dgm:t>
    </dgm:pt>
    <dgm:pt modelId="{248A156D-08FB-4725-AC64-207646769EBA}">
      <dgm:prSet phldrT="[Texte]" custT="1"/>
      <dgm:spPr>
        <a:solidFill>
          <a:schemeClr val="accent4">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smtClean="0"/>
            <a:t>Renoncer aux questionnaires qui interrogent surtout la littéralité du texte et ne reviennent pas sur l’implicite et l’interprétation</a:t>
          </a:r>
        </a:p>
        <a:p>
          <a:pPr lvl="0" defTabSz="2222500">
            <a:lnSpc>
              <a:spcPct val="90000"/>
            </a:lnSpc>
            <a:spcBef>
              <a:spcPct val="0"/>
            </a:spcBef>
            <a:spcAft>
              <a:spcPct val="35000"/>
            </a:spcAft>
          </a:pPr>
          <a:endParaRPr lang="fr-FR" sz="1800" dirty="0"/>
        </a:p>
      </dgm:t>
    </dgm:pt>
    <dgm:pt modelId="{6142A9EE-E8C3-4AA9-B376-4C6F8BFE614E}" type="parTrans" cxnId="{8780F8E9-C08C-405F-B60C-FF5E38BBAE0E}">
      <dgm:prSet/>
      <dgm:spPr/>
      <dgm:t>
        <a:bodyPr/>
        <a:lstStyle/>
        <a:p>
          <a:endParaRPr lang="fr-FR"/>
        </a:p>
      </dgm:t>
    </dgm:pt>
    <dgm:pt modelId="{8811324A-D507-4A98-803E-E08CE99C2165}" type="sibTrans" cxnId="{8780F8E9-C08C-405F-B60C-FF5E38BBAE0E}">
      <dgm:prSet/>
      <dgm:spPr/>
      <dgm:t>
        <a:bodyPr/>
        <a:lstStyle/>
        <a:p>
          <a:endParaRPr lang="fr-FR"/>
        </a:p>
      </dgm:t>
    </dgm:pt>
    <dgm:pt modelId="{46A75223-5DEF-4896-A613-7961921AC8EF}">
      <dgm:prSet phldrT="[Texte]" custT="1"/>
      <dgm:spPr>
        <a:solidFill>
          <a:schemeClr val="accent4">
            <a:lumMod val="60000"/>
            <a:lumOff val="40000"/>
          </a:schemeClr>
        </a:solidFill>
      </dgm:spPr>
      <dgm:t>
        <a:bodyPr/>
        <a:lstStyle/>
        <a:p>
          <a:pPr lvl="0" defTabSz="844550">
            <a:lnSpc>
              <a:spcPct val="90000"/>
            </a:lnSpc>
            <a:spcBef>
              <a:spcPct val="0"/>
            </a:spcBef>
            <a:spcAft>
              <a:spcPct val="35000"/>
            </a:spcAft>
          </a:pPr>
          <a:r>
            <a:rPr lang="fr-FR" sz="2000" dirty="0" smtClean="0"/>
            <a:t>Questionnement magistral: rappel de récit; mise en avant des choix d’écriture de l’auteur</a:t>
          </a:r>
          <a:endParaRPr lang="fr-FR" sz="2000" dirty="0"/>
        </a:p>
      </dgm:t>
    </dgm:pt>
    <dgm:pt modelId="{CDAA7695-716A-41EA-8FBA-1B1868CC3223}" type="parTrans" cxnId="{A130E571-2D83-4EB4-8049-9ED72D4DAB21}">
      <dgm:prSet/>
      <dgm:spPr/>
      <dgm:t>
        <a:bodyPr/>
        <a:lstStyle/>
        <a:p>
          <a:endParaRPr lang="fr-FR"/>
        </a:p>
      </dgm:t>
    </dgm:pt>
    <dgm:pt modelId="{ADE58BF2-4F59-4ED6-99E4-C2B636693974}" type="sibTrans" cxnId="{A130E571-2D83-4EB4-8049-9ED72D4DAB21}">
      <dgm:prSet/>
      <dgm:spPr/>
      <dgm:t>
        <a:bodyPr/>
        <a:lstStyle/>
        <a:p>
          <a:endParaRPr lang="fr-FR"/>
        </a:p>
      </dgm:t>
    </dgm:pt>
    <dgm:pt modelId="{ED30EB0C-5A39-4274-8A60-8F1B604BCA53}">
      <dgm:prSet phldrT="[Texte]"/>
      <dgm:spPr/>
      <dgm:t>
        <a:bodyPr/>
        <a:lstStyle/>
        <a:p>
          <a:r>
            <a:rPr lang="fr-FR" dirty="0" smtClean="0"/>
            <a:t>  </a:t>
          </a:r>
          <a:endParaRPr lang="fr-FR" dirty="0"/>
        </a:p>
      </dgm:t>
    </dgm:pt>
    <dgm:pt modelId="{11F6B482-AF36-4FE0-B6B8-84B2DFB7BF8E}" type="parTrans" cxnId="{1AF42D25-B4A1-403E-85AB-6D0EA2CD009E}">
      <dgm:prSet/>
      <dgm:spPr/>
      <dgm:t>
        <a:bodyPr/>
        <a:lstStyle/>
        <a:p>
          <a:endParaRPr lang="fr-FR"/>
        </a:p>
      </dgm:t>
    </dgm:pt>
    <dgm:pt modelId="{CE6232CC-4E24-43B9-8023-E39D94B3ABF9}" type="sibTrans" cxnId="{1AF42D25-B4A1-403E-85AB-6D0EA2CD009E}">
      <dgm:prSet/>
      <dgm:spPr/>
      <dgm:t>
        <a:bodyPr/>
        <a:lstStyle/>
        <a:p>
          <a:endParaRPr lang="fr-FR"/>
        </a:p>
      </dgm:t>
    </dgm:pt>
    <dgm:pt modelId="{B3278D5B-8734-44CB-BE0E-99FBA8E67BB6}">
      <dgm:prSet phldrT="[Texte]"/>
      <dgm:spPr/>
      <dgm:t>
        <a:bodyPr/>
        <a:lstStyle/>
        <a:p>
          <a:r>
            <a:rPr lang="fr-FR" dirty="0" smtClean="0"/>
            <a:t>  </a:t>
          </a:r>
          <a:endParaRPr lang="fr-FR" dirty="0"/>
        </a:p>
      </dgm:t>
    </dgm:pt>
    <dgm:pt modelId="{0ECBC530-FD39-48A6-A158-ACE85D1F8076}" type="sibTrans" cxnId="{5C7A6637-827A-4AFB-B4C9-16EAF96FCB72}">
      <dgm:prSet/>
      <dgm:spPr/>
      <dgm:t>
        <a:bodyPr/>
        <a:lstStyle/>
        <a:p>
          <a:endParaRPr lang="fr-FR"/>
        </a:p>
      </dgm:t>
    </dgm:pt>
    <dgm:pt modelId="{94A5BDCD-BB61-4725-A4A2-D26C59525597}" type="parTrans" cxnId="{5C7A6637-827A-4AFB-B4C9-16EAF96FCB72}">
      <dgm:prSet/>
      <dgm:spPr/>
      <dgm:t>
        <a:bodyPr/>
        <a:lstStyle/>
        <a:p>
          <a:endParaRPr lang="fr-FR"/>
        </a:p>
      </dgm:t>
    </dgm:pt>
    <dgm:pt modelId="{32700627-5E60-4539-9900-62B23CE98AC2}">
      <dgm:prSet custT="1"/>
      <dgm:spPr>
        <a:solidFill>
          <a:schemeClr val="accent4">
            <a:lumMod val="60000"/>
            <a:lumOff val="40000"/>
          </a:schemeClr>
        </a:solidFill>
      </dgm:spPr>
      <dgm:t>
        <a:bodyPr/>
        <a:lstStyle/>
        <a:p>
          <a:r>
            <a:rPr lang="fr-FR" sz="1600" dirty="0" smtClean="0"/>
            <a:t>Chaque texte doit être abordé avec un dispositif didactique propre à construire en fonction des problèmes de lecture qu’il pose et par conséquent non fixable à priori.</a:t>
          </a:r>
        </a:p>
      </dgm:t>
    </dgm:pt>
    <dgm:pt modelId="{05794DA9-B7F7-417E-8397-49F8539865C9}" type="parTrans" cxnId="{EE484B7D-7DE8-4EF1-99AB-8115649750FA}">
      <dgm:prSet/>
      <dgm:spPr/>
      <dgm:t>
        <a:bodyPr/>
        <a:lstStyle/>
        <a:p>
          <a:endParaRPr lang="fr-FR"/>
        </a:p>
      </dgm:t>
    </dgm:pt>
    <dgm:pt modelId="{3B9477E6-11DE-46D4-94FE-BC91BB5501DF}" type="sibTrans" cxnId="{EE484B7D-7DE8-4EF1-99AB-8115649750FA}">
      <dgm:prSet/>
      <dgm:spPr/>
      <dgm:t>
        <a:bodyPr/>
        <a:lstStyle/>
        <a:p>
          <a:endParaRPr lang="fr-FR"/>
        </a:p>
      </dgm:t>
    </dgm:pt>
    <dgm:pt modelId="{57C8B837-524A-4FF1-901B-3DFCD4EBAE92}">
      <dgm:prSet custT="1"/>
      <dgm:spPr>
        <a:solidFill>
          <a:schemeClr val="accent4">
            <a:lumMod val="60000"/>
            <a:lumOff val="40000"/>
          </a:schemeClr>
        </a:solidFill>
      </dgm:spPr>
      <dgm:t>
        <a:bodyPr/>
        <a:lstStyle/>
        <a:p>
          <a:r>
            <a:rPr lang="fr-FR" sz="1600" dirty="0" smtClean="0"/>
            <a:t>Les écrits de travail éphémères et transitoires comme moyen de construire la compréhension ou l’interprétation</a:t>
          </a:r>
          <a:r>
            <a:rPr lang="fr-FR" sz="1600" baseline="0" dirty="0" smtClean="0"/>
            <a:t> </a:t>
          </a:r>
          <a:r>
            <a:rPr lang="fr-FR" sz="1600" dirty="0" smtClean="0"/>
            <a:t>pour l’élaboration de la pensée ou l’échange d’opinions.</a:t>
          </a:r>
        </a:p>
      </dgm:t>
    </dgm:pt>
    <dgm:pt modelId="{8110DF9D-3BE2-4173-8AC3-5E0A4156D6D2}" type="parTrans" cxnId="{709A9AF5-B871-47A8-B520-5AAF25D51C39}">
      <dgm:prSet/>
      <dgm:spPr/>
      <dgm:t>
        <a:bodyPr/>
        <a:lstStyle/>
        <a:p>
          <a:endParaRPr lang="fr-FR"/>
        </a:p>
      </dgm:t>
    </dgm:pt>
    <dgm:pt modelId="{4AE26365-B6EE-41CC-BC42-BAE0DC9F09AA}" type="sibTrans" cxnId="{709A9AF5-B871-47A8-B520-5AAF25D51C39}">
      <dgm:prSet/>
      <dgm:spPr/>
      <dgm:t>
        <a:bodyPr/>
        <a:lstStyle/>
        <a:p>
          <a:endParaRPr lang="fr-FR"/>
        </a:p>
      </dgm:t>
    </dgm:pt>
    <dgm:pt modelId="{5D093325-2D3F-4E96-8DF4-81D7372ACCA9}" type="pres">
      <dgm:prSet presAssocID="{675CF8BC-4987-4F86-B4AB-0DCC4C465B97}" presName="linear" presStyleCnt="0">
        <dgm:presLayoutVars>
          <dgm:animLvl val="lvl"/>
          <dgm:resizeHandles val="exact"/>
        </dgm:presLayoutVars>
      </dgm:prSet>
      <dgm:spPr/>
      <dgm:t>
        <a:bodyPr/>
        <a:lstStyle/>
        <a:p>
          <a:endParaRPr lang="fr-FR"/>
        </a:p>
      </dgm:t>
    </dgm:pt>
    <dgm:pt modelId="{3825DE74-D9E4-4DCB-A810-19CF8F49AC30}" type="pres">
      <dgm:prSet presAssocID="{248A156D-08FB-4725-AC64-207646769EBA}" presName="parentText" presStyleLbl="node1" presStyleIdx="0" presStyleCnt="4" custAng="0" custScaleY="128636" custLinFactNeighborX="-54287" custLinFactNeighborY="32329">
        <dgm:presLayoutVars>
          <dgm:chMax val="0"/>
          <dgm:bulletEnabled val="1"/>
        </dgm:presLayoutVars>
      </dgm:prSet>
      <dgm:spPr/>
      <dgm:t>
        <a:bodyPr/>
        <a:lstStyle/>
        <a:p>
          <a:endParaRPr lang="fr-FR"/>
        </a:p>
      </dgm:t>
    </dgm:pt>
    <dgm:pt modelId="{5694351C-C60B-40A4-815D-763B8927C149}" type="pres">
      <dgm:prSet presAssocID="{248A156D-08FB-4725-AC64-207646769EBA}" presName="childText" presStyleLbl="revTx" presStyleIdx="0" presStyleCnt="2">
        <dgm:presLayoutVars>
          <dgm:bulletEnabled val="1"/>
        </dgm:presLayoutVars>
      </dgm:prSet>
      <dgm:spPr/>
      <dgm:t>
        <a:bodyPr/>
        <a:lstStyle/>
        <a:p>
          <a:endParaRPr lang="fr-FR"/>
        </a:p>
      </dgm:t>
    </dgm:pt>
    <dgm:pt modelId="{07D0E98E-FC7E-4457-AA62-576DEA5DB457}" type="pres">
      <dgm:prSet presAssocID="{46A75223-5DEF-4896-A613-7961921AC8EF}" presName="parentText" presStyleLbl="node1" presStyleIdx="1" presStyleCnt="4">
        <dgm:presLayoutVars>
          <dgm:chMax val="0"/>
          <dgm:bulletEnabled val="1"/>
        </dgm:presLayoutVars>
      </dgm:prSet>
      <dgm:spPr/>
      <dgm:t>
        <a:bodyPr/>
        <a:lstStyle/>
        <a:p>
          <a:endParaRPr lang="fr-FR"/>
        </a:p>
      </dgm:t>
    </dgm:pt>
    <dgm:pt modelId="{B820D573-BE4C-446C-A27C-ABB1021E7E1B}" type="pres">
      <dgm:prSet presAssocID="{46A75223-5DEF-4896-A613-7961921AC8EF}" presName="childText" presStyleLbl="revTx" presStyleIdx="1" presStyleCnt="2">
        <dgm:presLayoutVars>
          <dgm:bulletEnabled val="1"/>
        </dgm:presLayoutVars>
      </dgm:prSet>
      <dgm:spPr/>
      <dgm:t>
        <a:bodyPr/>
        <a:lstStyle/>
        <a:p>
          <a:endParaRPr lang="fr-FR"/>
        </a:p>
      </dgm:t>
    </dgm:pt>
    <dgm:pt modelId="{9C58F795-85B6-4172-8DF2-B1F51FDFBF49}" type="pres">
      <dgm:prSet presAssocID="{32700627-5E60-4539-9900-62B23CE98AC2}" presName="parentText" presStyleLbl="node1" presStyleIdx="2" presStyleCnt="4">
        <dgm:presLayoutVars>
          <dgm:chMax val="0"/>
          <dgm:bulletEnabled val="1"/>
        </dgm:presLayoutVars>
      </dgm:prSet>
      <dgm:spPr/>
      <dgm:t>
        <a:bodyPr/>
        <a:lstStyle/>
        <a:p>
          <a:endParaRPr lang="fr-FR"/>
        </a:p>
      </dgm:t>
    </dgm:pt>
    <dgm:pt modelId="{DB38F6D3-A105-40B8-AA2F-7D0350592BA8}" type="pres">
      <dgm:prSet presAssocID="{3B9477E6-11DE-46D4-94FE-BC91BB5501DF}" presName="spacer" presStyleCnt="0"/>
      <dgm:spPr/>
    </dgm:pt>
    <dgm:pt modelId="{8AD1D635-411D-44B6-A3D0-321B1145E845}" type="pres">
      <dgm:prSet presAssocID="{57C8B837-524A-4FF1-901B-3DFCD4EBAE92}" presName="parentText" presStyleLbl="node1" presStyleIdx="3" presStyleCnt="4">
        <dgm:presLayoutVars>
          <dgm:chMax val="0"/>
          <dgm:bulletEnabled val="1"/>
        </dgm:presLayoutVars>
      </dgm:prSet>
      <dgm:spPr/>
      <dgm:t>
        <a:bodyPr/>
        <a:lstStyle/>
        <a:p>
          <a:endParaRPr lang="fr-FR"/>
        </a:p>
      </dgm:t>
    </dgm:pt>
  </dgm:ptLst>
  <dgm:cxnLst>
    <dgm:cxn modelId="{709A9AF5-B871-47A8-B520-5AAF25D51C39}" srcId="{675CF8BC-4987-4F86-B4AB-0DCC4C465B97}" destId="{57C8B837-524A-4FF1-901B-3DFCD4EBAE92}" srcOrd="3" destOrd="0" parTransId="{8110DF9D-3BE2-4173-8AC3-5E0A4156D6D2}" sibTransId="{4AE26365-B6EE-41CC-BC42-BAE0DC9F09AA}"/>
    <dgm:cxn modelId="{49162EAC-8AAE-4236-A82E-6480DDE87CC7}" type="presOf" srcId="{675CF8BC-4987-4F86-B4AB-0DCC4C465B97}" destId="{5D093325-2D3F-4E96-8DF4-81D7372ACCA9}" srcOrd="0" destOrd="0" presId="urn:microsoft.com/office/officeart/2005/8/layout/vList2"/>
    <dgm:cxn modelId="{D52EDE5B-CAEB-4E6B-B339-1484C930FED3}" type="presOf" srcId="{248A156D-08FB-4725-AC64-207646769EBA}" destId="{3825DE74-D9E4-4DCB-A810-19CF8F49AC30}" srcOrd="0" destOrd="0" presId="urn:microsoft.com/office/officeart/2005/8/layout/vList2"/>
    <dgm:cxn modelId="{2AEFB89C-466B-42C9-BDB2-AA4F94C76D81}" type="presOf" srcId="{ED30EB0C-5A39-4274-8A60-8F1B604BCA53}" destId="{B820D573-BE4C-446C-A27C-ABB1021E7E1B}" srcOrd="0" destOrd="0" presId="urn:microsoft.com/office/officeart/2005/8/layout/vList2"/>
    <dgm:cxn modelId="{A130E571-2D83-4EB4-8049-9ED72D4DAB21}" srcId="{675CF8BC-4987-4F86-B4AB-0DCC4C465B97}" destId="{46A75223-5DEF-4896-A613-7961921AC8EF}" srcOrd="1" destOrd="0" parTransId="{CDAA7695-716A-41EA-8FBA-1B1868CC3223}" sibTransId="{ADE58BF2-4F59-4ED6-99E4-C2B636693974}"/>
    <dgm:cxn modelId="{1AF42D25-B4A1-403E-85AB-6D0EA2CD009E}" srcId="{46A75223-5DEF-4896-A613-7961921AC8EF}" destId="{ED30EB0C-5A39-4274-8A60-8F1B604BCA53}" srcOrd="0" destOrd="0" parTransId="{11F6B482-AF36-4FE0-B6B8-84B2DFB7BF8E}" sibTransId="{CE6232CC-4E24-43B9-8023-E39D94B3ABF9}"/>
    <dgm:cxn modelId="{85903C23-4A5C-444D-BA65-EDD9B5EE8E0C}" type="presOf" srcId="{32700627-5E60-4539-9900-62B23CE98AC2}" destId="{9C58F795-85B6-4172-8DF2-B1F51FDFBF49}" srcOrd="0" destOrd="0" presId="urn:microsoft.com/office/officeart/2005/8/layout/vList2"/>
    <dgm:cxn modelId="{8780F8E9-C08C-405F-B60C-FF5E38BBAE0E}" srcId="{675CF8BC-4987-4F86-B4AB-0DCC4C465B97}" destId="{248A156D-08FB-4725-AC64-207646769EBA}" srcOrd="0" destOrd="0" parTransId="{6142A9EE-E8C3-4AA9-B376-4C6F8BFE614E}" sibTransId="{8811324A-D507-4A98-803E-E08CE99C2165}"/>
    <dgm:cxn modelId="{3BD28C75-23D1-44FC-A431-8BE8C20687C3}" type="presOf" srcId="{B3278D5B-8734-44CB-BE0E-99FBA8E67BB6}" destId="{5694351C-C60B-40A4-815D-763B8927C149}" srcOrd="0" destOrd="0" presId="urn:microsoft.com/office/officeart/2005/8/layout/vList2"/>
    <dgm:cxn modelId="{5C7A6637-827A-4AFB-B4C9-16EAF96FCB72}" srcId="{248A156D-08FB-4725-AC64-207646769EBA}" destId="{B3278D5B-8734-44CB-BE0E-99FBA8E67BB6}" srcOrd="0" destOrd="0" parTransId="{94A5BDCD-BB61-4725-A4A2-D26C59525597}" sibTransId="{0ECBC530-FD39-48A6-A158-ACE85D1F8076}"/>
    <dgm:cxn modelId="{C7E9A44E-7E7F-46B4-8B6B-E7E0256CAB0F}" type="presOf" srcId="{57C8B837-524A-4FF1-901B-3DFCD4EBAE92}" destId="{8AD1D635-411D-44B6-A3D0-321B1145E845}" srcOrd="0" destOrd="0" presId="urn:microsoft.com/office/officeart/2005/8/layout/vList2"/>
    <dgm:cxn modelId="{EE484B7D-7DE8-4EF1-99AB-8115649750FA}" srcId="{675CF8BC-4987-4F86-B4AB-0DCC4C465B97}" destId="{32700627-5E60-4539-9900-62B23CE98AC2}" srcOrd="2" destOrd="0" parTransId="{05794DA9-B7F7-417E-8397-49F8539865C9}" sibTransId="{3B9477E6-11DE-46D4-94FE-BC91BB5501DF}"/>
    <dgm:cxn modelId="{32762B89-00E9-42E2-9A94-04FE7A8EC7CB}" type="presOf" srcId="{46A75223-5DEF-4896-A613-7961921AC8EF}" destId="{07D0E98E-FC7E-4457-AA62-576DEA5DB457}" srcOrd="0" destOrd="0" presId="urn:microsoft.com/office/officeart/2005/8/layout/vList2"/>
    <dgm:cxn modelId="{C45CD79A-D8A2-4669-992B-623E3B08A2E7}" type="presParOf" srcId="{5D093325-2D3F-4E96-8DF4-81D7372ACCA9}" destId="{3825DE74-D9E4-4DCB-A810-19CF8F49AC30}" srcOrd="0" destOrd="0" presId="urn:microsoft.com/office/officeart/2005/8/layout/vList2"/>
    <dgm:cxn modelId="{07F44214-A7A8-4F55-AC65-250596231A8E}" type="presParOf" srcId="{5D093325-2D3F-4E96-8DF4-81D7372ACCA9}" destId="{5694351C-C60B-40A4-815D-763B8927C149}" srcOrd="1" destOrd="0" presId="urn:microsoft.com/office/officeart/2005/8/layout/vList2"/>
    <dgm:cxn modelId="{2C75EDE2-45FA-41C3-8EFB-4BA4E856E400}" type="presParOf" srcId="{5D093325-2D3F-4E96-8DF4-81D7372ACCA9}" destId="{07D0E98E-FC7E-4457-AA62-576DEA5DB457}" srcOrd="2" destOrd="0" presId="urn:microsoft.com/office/officeart/2005/8/layout/vList2"/>
    <dgm:cxn modelId="{FFC6A0A3-71F4-43BB-A7E3-7B298C906B3D}" type="presParOf" srcId="{5D093325-2D3F-4E96-8DF4-81D7372ACCA9}" destId="{B820D573-BE4C-446C-A27C-ABB1021E7E1B}" srcOrd="3" destOrd="0" presId="urn:microsoft.com/office/officeart/2005/8/layout/vList2"/>
    <dgm:cxn modelId="{8D54DA49-245F-458D-BD79-F6DB7784E957}" type="presParOf" srcId="{5D093325-2D3F-4E96-8DF4-81D7372ACCA9}" destId="{9C58F795-85B6-4172-8DF2-B1F51FDFBF49}" srcOrd="4" destOrd="0" presId="urn:microsoft.com/office/officeart/2005/8/layout/vList2"/>
    <dgm:cxn modelId="{2C481AF2-E71C-4538-860E-B7AEAF41E6C4}" type="presParOf" srcId="{5D093325-2D3F-4E96-8DF4-81D7372ACCA9}" destId="{DB38F6D3-A105-40B8-AA2F-7D0350592BA8}" srcOrd="5" destOrd="0" presId="urn:microsoft.com/office/officeart/2005/8/layout/vList2"/>
    <dgm:cxn modelId="{B2E4437A-F761-494F-9B49-9E3D847C30C2}" type="presParOf" srcId="{5D093325-2D3F-4E96-8DF4-81D7372ACCA9}" destId="{8AD1D635-411D-44B6-A3D0-321B1145E8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643FD3-CF54-4E56-9DC5-88F9CA941E7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fr-FR"/>
        </a:p>
      </dgm:t>
    </dgm:pt>
    <dgm:pt modelId="{6FEBE411-FF17-46D6-8BD4-8D5FDE29F33A}">
      <dgm:prSet phldrT="[Texte]"/>
      <dgm:spPr>
        <a:solidFill>
          <a:schemeClr val="tx2">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smtClean="0"/>
            <a:t>Choisir des textes en fonction des obstacles auxquels on souhaite confronter les enfants.</a:t>
          </a:r>
        </a:p>
        <a:p>
          <a:pPr lvl="0" defTabSz="2222500">
            <a:lnSpc>
              <a:spcPct val="90000"/>
            </a:lnSpc>
            <a:spcBef>
              <a:spcPct val="0"/>
            </a:spcBef>
            <a:spcAft>
              <a:spcPct val="35000"/>
            </a:spcAft>
          </a:pPr>
          <a:endParaRPr lang="fr-FR" dirty="0"/>
        </a:p>
      </dgm:t>
    </dgm:pt>
    <dgm:pt modelId="{09884176-4E42-4707-9926-89E127BB85EF}" type="parTrans" cxnId="{547BDC40-BEFD-4D20-89B9-0BA6DC2F3B7F}">
      <dgm:prSet/>
      <dgm:spPr/>
      <dgm:t>
        <a:bodyPr/>
        <a:lstStyle/>
        <a:p>
          <a:endParaRPr lang="fr-FR"/>
        </a:p>
      </dgm:t>
    </dgm:pt>
    <dgm:pt modelId="{1C726F31-E863-4593-B600-05DE86FF3B69}" type="sibTrans" cxnId="{547BDC40-BEFD-4D20-89B9-0BA6DC2F3B7F}">
      <dgm:prSet/>
      <dgm:spPr/>
      <dgm:t>
        <a:bodyPr/>
        <a:lstStyle/>
        <a:p>
          <a:endParaRPr lang="fr-FR"/>
        </a:p>
      </dgm:t>
    </dgm:pt>
    <dgm:pt modelId="{4DD6A250-5B4E-411C-8AA7-6F31C8EAE59F}">
      <dgm:prSet phldrT="[Texte]"/>
      <dgm:spPr/>
      <dgm:t>
        <a:bodyPr/>
        <a:lstStyle/>
        <a:p>
          <a:r>
            <a:rPr lang="fr-FR" dirty="0" smtClean="0"/>
            <a:t>  </a:t>
          </a:r>
          <a:endParaRPr lang="fr-FR" dirty="0"/>
        </a:p>
      </dgm:t>
    </dgm:pt>
    <dgm:pt modelId="{5399E321-8E7E-4BA1-A5A8-0A873F8F94CA}" type="parTrans" cxnId="{A6DC4B17-B616-4D69-A2BA-038725DBF428}">
      <dgm:prSet/>
      <dgm:spPr/>
      <dgm:t>
        <a:bodyPr/>
        <a:lstStyle/>
        <a:p>
          <a:endParaRPr lang="fr-FR"/>
        </a:p>
      </dgm:t>
    </dgm:pt>
    <dgm:pt modelId="{18A6E3C0-7860-4E4B-ACFC-AC81DBA29596}" type="sibTrans" cxnId="{A6DC4B17-B616-4D69-A2BA-038725DBF428}">
      <dgm:prSet/>
      <dgm:spPr/>
      <dgm:t>
        <a:bodyPr/>
        <a:lstStyle/>
        <a:p>
          <a:endParaRPr lang="fr-FR"/>
        </a:p>
      </dgm:t>
    </dgm:pt>
    <dgm:pt modelId="{DD35C6C1-7F4C-40D5-AC34-FC8BFD380AE5}">
      <dgm:prSet phldrT="[Texte]"/>
      <dgm:spPr>
        <a:solidFill>
          <a:schemeClr val="tx2">
            <a:lumMod val="50000"/>
          </a:schemeClr>
        </a:solidFill>
      </dgm:spPr>
      <dgm:t>
        <a:bodyPr/>
        <a:lstStyle/>
        <a:p>
          <a:pPr marL="285750" indent="-285750">
            <a:buFont typeface="Symbol" panose="05050102010706020507" pitchFamily="18" charset="2"/>
            <a:buChar char="Þ"/>
          </a:pPr>
          <a:r>
            <a:rPr lang="fr-FR" dirty="0" smtClean="0"/>
            <a:t>Construire des conduites de lecture réutilisables en dehors du contexte dans lequel elles ont été construites.</a:t>
          </a:r>
        </a:p>
      </dgm:t>
    </dgm:pt>
    <dgm:pt modelId="{0F5C7B1A-CB48-4A3F-9CB2-0A2CED4F3B58}" type="parTrans" cxnId="{C2FAF3AD-9039-4EB3-B296-2CAE17A77F61}">
      <dgm:prSet/>
      <dgm:spPr/>
      <dgm:t>
        <a:bodyPr/>
        <a:lstStyle/>
        <a:p>
          <a:endParaRPr lang="fr-FR"/>
        </a:p>
      </dgm:t>
    </dgm:pt>
    <dgm:pt modelId="{3CEBB48D-533E-4D50-B774-35EBEF56A4D8}" type="sibTrans" cxnId="{C2FAF3AD-9039-4EB3-B296-2CAE17A77F61}">
      <dgm:prSet/>
      <dgm:spPr/>
      <dgm:t>
        <a:bodyPr/>
        <a:lstStyle/>
        <a:p>
          <a:endParaRPr lang="fr-FR"/>
        </a:p>
      </dgm:t>
    </dgm:pt>
    <dgm:pt modelId="{5B69FC24-6F67-4C38-A562-5A89935022AD}">
      <dgm:prSet phldrT="[Texte]"/>
      <dgm:spPr/>
      <dgm:t>
        <a:bodyPr/>
        <a:lstStyle/>
        <a:p>
          <a:r>
            <a:rPr lang="fr-FR" dirty="0" smtClean="0"/>
            <a:t>  </a:t>
          </a:r>
          <a:endParaRPr lang="fr-FR" dirty="0"/>
        </a:p>
      </dgm:t>
    </dgm:pt>
    <dgm:pt modelId="{6E8E6882-78E9-4DB3-848B-3531BDAACE1D}" type="parTrans" cxnId="{20579BAB-589A-4A45-A70B-CBBA4BB2BFF1}">
      <dgm:prSet/>
      <dgm:spPr/>
      <dgm:t>
        <a:bodyPr/>
        <a:lstStyle/>
        <a:p>
          <a:endParaRPr lang="fr-FR"/>
        </a:p>
      </dgm:t>
    </dgm:pt>
    <dgm:pt modelId="{1C1D608F-7AAB-48FB-BD3E-B678CAFA4C20}" type="sibTrans" cxnId="{20579BAB-589A-4A45-A70B-CBBA4BB2BFF1}">
      <dgm:prSet/>
      <dgm:spPr/>
      <dgm:t>
        <a:bodyPr/>
        <a:lstStyle/>
        <a:p>
          <a:endParaRPr lang="fr-FR"/>
        </a:p>
      </dgm:t>
    </dgm:pt>
    <dgm:pt modelId="{70D8CB66-A598-4CAD-8012-FE0A99AD407D}" type="pres">
      <dgm:prSet presAssocID="{BD643FD3-CF54-4E56-9DC5-88F9CA941E7E}" presName="linear" presStyleCnt="0">
        <dgm:presLayoutVars>
          <dgm:animLvl val="lvl"/>
          <dgm:resizeHandles val="exact"/>
        </dgm:presLayoutVars>
      </dgm:prSet>
      <dgm:spPr/>
      <dgm:t>
        <a:bodyPr/>
        <a:lstStyle/>
        <a:p>
          <a:endParaRPr lang="fr-FR"/>
        </a:p>
      </dgm:t>
    </dgm:pt>
    <dgm:pt modelId="{0FD8C1CC-E118-437D-97C0-98437382BDEC}" type="pres">
      <dgm:prSet presAssocID="{6FEBE411-FF17-46D6-8BD4-8D5FDE29F33A}" presName="parentText" presStyleLbl="node1" presStyleIdx="0" presStyleCnt="2" custLinFactNeighborX="10039" custLinFactNeighborY="-44113">
        <dgm:presLayoutVars>
          <dgm:chMax val="0"/>
          <dgm:bulletEnabled val="1"/>
        </dgm:presLayoutVars>
      </dgm:prSet>
      <dgm:spPr/>
      <dgm:t>
        <a:bodyPr/>
        <a:lstStyle/>
        <a:p>
          <a:endParaRPr lang="fr-FR"/>
        </a:p>
      </dgm:t>
    </dgm:pt>
    <dgm:pt modelId="{579A046E-8351-474C-A18B-23D7D6751B55}" type="pres">
      <dgm:prSet presAssocID="{6FEBE411-FF17-46D6-8BD4-8D5FDE29F33A}" presName="childText" presStyleLbl="revTx" presStyleIdx="0" presStyleCnt="2">
        <dgm:presLayoutVars>
          <dgm:bulletEnabled val="1"/>
        </dgm:presLayoutVars>
      </dgm:prSet>
      <dgm:spPr/>
      <dgm:t>
        <a:bodyPr/>
        <a:lstStyle/>
        <a:p>
          <a:endParaRPr lang="fr-FR"/>
        </a:p>
      </dgm:t>
    </dgm:pt>
    <dgm:pt modelId="{F6822A53-E302-476E-8F26-47CDE8FEAA7F}" type="pres">
      <dgm:prSet presAssocID="{DD35C6C1-7F4C-40D5-AC34-FC8BFD380AE5}" presName="parentText" presStyleLbl="node1" presStyleIdx="1" presStyleCnt="2">
        <dgm:presLayoutVars>
          <dgm:chMax val="0"/>
          <dgm:bulletEnabled val="1"/>
        </dgm:presLayoutVars>
      </dgm:prSet>
      <dgm:spPr/>
      <dgm:t>
        <a:bodyPr/>
        <a:lstStyle/>
        <a:p>
          <a:endParaRPr lang="fr-FR"/>
        </a:p>
      </dgm:t>
    </dgm:pt>
    <dgm:pt modelId="{A09D264B-078A-4DFB-81B8-1CC392B2CF0F}" type="pres">
      <dgm:prSet presAssocID="{DD35C6C1-7F4C-40D5-AC34-FC8BFD380AE5}" presName="childText" presStyleLbl="revTx" presStyleIdx="1" presStyleCnt="2">
        <dgm:presLayoutVars>
          <dgm:bulletEnabled val="1"/>
        </dgm:presLayoutVars>
      </dgm:prSet>
      <dgm:spPr/>
      <dgm:t>
        <a:bodyPr/>
        <a:lstStyle/>
        <a:p>
          <a:endParaRPr lang="fr-FR"/>
        </a:p>
      </dgm:t>
    </dgm:pt>
  </dgm:ptLst>
  <dgm:cxnLst>
    <dgm:cxn modelId="{A6DC4B17-B616-4D69-A2BA-038725DBF428}" srcId="{6FEBE411-FF17-46D6-8BD4-8D5FDE29F33A}" destId="{4DD6A250-5B4E-411C-8AA7-6F31C8EAE59F}" srcOrd="0" destOrd="0" parTransId="{5399E321-8E7E-4BA1-A5A8-0A873F8F94CA}" sibTransId="{18A6E3C0-7860-4E4B-ACFC-AC81DBA29596}"/>
    <dgm:cxn modelId="{044CAF3B-AFA1-4EBB-8FCB-26FEF9ADAEDF}" type="presOf" srcId="{4DD6A250-5B4E-411C-8AA7-6F31C8EAE59F}" destId="{579A046E-8351-474C-A18B-23D7D6751B55}" srcOrd="0" destOrd="0" presId="urn:microsoft.com/office/officeart/2005/8/layout/vList2"/>
    <dgm:cxn modelId="{547BDC40-BEFD-4D20-89B9-0BA6DC2F3B7F}" srcId="{BD643FD3-CF54-4E56-9DC5-88F9CA941E7E}" destId="{6FEBE411-FF17-46D6-8BD4-8D5FDE29F33A}" srcOrd="0" destOrd="0" parTransId="{09884176-4E42-4707-9926-89E127BB85EF}" sibTransId="{1C726F31-E863-4593-B600-05DE86FF3B69}"/>
    <dgm:cxn modelId="{20579BAB-589A-4A45-A70B-CBBA4BB2BFF1}" srcId="{DD35C6C1-7F4C-40D5-AC34-FC8BFD380AE5}" destId="{5B69FC24-6F67-4C38-A562-5A89935022AD}" srcOrd="0" destOrd="0" parTransId="{6E8E6882-78E9-4DB3-848B-3531BDAACE1D}" sibTransId="{1C1D608F-7AAB-48FB-BD3E-B678CAFA4C20}"/>
    <dgm:cxn modelId="{C2FAF3AD-9039-4EB3-B296-2CAE17A77F61}" srcId="{BD643FD3-CF54-4E56-9DC5-88F9CA941E7E}" destId="{DD35C6C1-7F4C-40D5-AC34-FC8BFD380AE5}" srcOrd="1" destOrd="0" parTransId="{0F5C7B1A-CB48-4A3F-9CB2-0A2CED4F3B58}" sibTransId="{3CEBB48D-533E-4D50-B774-35EBEF56A4D8}"/>
    <dgm:cxn modelId="{2965DD98-7D1A-448D-8659-6212435FC197}" type="presOf" srcId="{5B69FC24-6F67-4C38-A562-5A89935022AD}" destId="{A09D264B-078A-4DFB-81B8-1CC392B2CF0F}" srcOrd="0" destOrd="0" presId="urn:microsoft.com/office/officeart/2005/8/layout/vList2"/>
    <dgm:cxn modelId="{ADB8B1B7-B9B9-469C-A65B-2BE72882306B}" type="presOf" srcId="{6FEBE411-FF17-46D6-8BD4-8D5FDE29F33A}" destId="{0FD8C1CC-E118-437D-97C0-98437382BDEC}" srcOrd="0" destOrd="0" presId="urn:microsoft.com/office/officeart/2005/8/layout/vList2"/>
    <dgm:cxn modelId="{67CAC23B-36DE-4395-9A20-48B83F3D25D8}" type="presOf" srcId="{BD643FD3-CF54-4E56-9DC5-88F9CA941E7E}" destId="{70D8CB66-A598-4CAD-8012-FE0A99AD407D}" srcOrd="0" destOrd="0" presId="urn:microsoft.com/office/officeart/2005/8/layout/vList2"/>
    <dgm:cxn modelId="{915A479E-A70D-41FF-9BDD-BF022DA10652}" type="presOf" srcId="{DD35C6C1-7F4C-40D5-AC34-FC8BFD380AE5}" destId="{F6822A53-E302-476E-8F26-47CDE8FEAA7F}" srcOrd="0" destOrd="0" presId="urn:microsoft.com/office/officeart/2005/8/layout/vList2"/>
    <dgm:cxn modelId="{F06DD478-BA1B-4F57-A3FD-06ABFFA9C25A}" type="presParOf" srcId="{70D8CB66-A598-4CAD-8012-FE0A99AD407D}" destId="{0FD8C1CC-E118-437D-97C0-98437382BDEC}" srcOrd="0" destOrd="0" presId="urn:microsoft.com/office/officeart/2005/8/layout/vList2"/>
    <dgm:cxn modelId="{7AF216D3-9BE5-457D-8C0B-241D03D63A4A}" type="presParOf" srcId="{70D8CB66-A598-4CAD-8012-FE0A99AD407D}" destId="{579A046E-8351-474C-A18B-23D7D6751B55}" srcOrd="1" destOrd="0" presId="urn:microsoft.com/office/officeart/2005/8/layout/vList2"/>
    <dgm:cxn modelId="{6B31DF1C-0C22-41BB-AA04-7488C06EFE03}" type="presParOf" srcId="{70D8CB66-A598-4CAD-8012-FE0A99AD407D}" destId="{F6822A53-E302-476E-8F26-47CDE8FEAA7F}" srcOrd="2" destOrd="0" presId="urn:microsoft.com/office/officeart/2005/8/layout/vList2"/>
    <dgm:cxn modelId="{6CF1D0E1-A17F-4340-855C-D66BA26B0BF0}" type="presParOf" srcId="{70D8CB66-A598-4CAD-8012-FE0A99AD407D}" destId="{A09D264B-078A-4DFB-81B8-1CC392B2CF0F}"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73ED80-72BC-47B2-9996-318C4FC3EF1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7EFC89AA-4ABD-4CF5-B72D-45F83713F924}">
      <dgm:prSet phldrT="[Texte]" custT="1"/>
      <dgm:spPr>
        <a:solidFill>
          <a:schemeClr val="bg2">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dirty="0" smtClean="0"/>
            <a:t>L’élève doit prendre conscience que l’auteur n’écrit pas tout. Il cache volontairement ou involontairement des informations.</a:t>
          </a:r>
        </a:p>
        <a:p>
          <a:pPr lvl="0" defTabSz="1244600">
            <a:lnSpc>
              <a:spcPct val="90000"/>
            </a:lnSpc>
            <a:spcBef>
              <a:spcPct val="0"/>
            </a:spcBef>
            <a:spcAft>
              <a:spcPct val="35000"/>
            </a:spcAft>
          </a:pPr>
          <a:endParaRPr lang="fr-FR" sz="900" dirty="0"/>
        </a:p>
      </dgm:t>
    </dgm:pt>
    <dgm:pt modelId="{806B3A6A-1666-45F2-B1E6-1F2392AEA604}" type="parTrans" cxnId="{93C6F244-3BCC-4990-B853-0B768765682A}">
      <dgm:prSet/>
      <dgm:spPr/>
      <dgm:t>
        <a:bodyPr/>
        <a:lstStyle/>
        <a:p>
          <a:endParaRPr lang="fr-FR"/>
        </a:p>
      </dgm:t>
    </dgm:pt>
    <dgm:pt modelId="{5A02D5F4-8C69-4CE6-9193-3598A10B844F}" type="sibTrans" cxnId="{93C6F244-3BCC-4990-B853-0B768765682A}">
      <dgm:prSet custT="1"/>
      <dgm:spPr>
        <a:solidFill>
          <a:schemeClr val="tx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dirty="0" smtClean="0">
              <a:solidFill>
                <a:schemeClr val="bg2"/>
              </a:solidFill>
            </a:rPr>
            <a:t>Il doit réaliser que pour trouver le sens caché du texte, il doit prendre une part active en utilisant aussi ses connaissances personnelles.</a:t>
          </a:r>
        </a:p>
        <a:p>
          <a:pPr lvl="0" defTabSz="1600200">
            <a:lnSpc>
              <a:spcPct val="90000"/>
            </a:lnSpc>
            <a:spcBef>
              <a:spcPct val="0"/>
            </a:spcBef>
            <a:spcAft>
              <a:spcPct val="35000"/>
            </a:spcAft>
          </a:pPr>
          <a:endParaRPr lang="fr-FR" sz="1000" dirty="0"/>
        </a:p>
      </dgm:t>
    </dgm:pt>
    <dgm:pt modelId="{6796651B-BDCC-4497-8F34-F0FA5BC6A5E6}">
      <dgm:prSet phldrT="[Texte]" custT="1"/>
      <dgm:spPr>
        <a:solidFill>
          <a:schemeClr val="accent2">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dirty="0" smtClean="0">
              <a:solidFill>
                <a:schemeClr val="bg2"/>
              </a:solidFill>
            </a:rPr>
            <a:t>Ces données, explicites, sont souvent morcelées et il faut faire une effort pour les garder en mémoire ou revenir les chercher.</a:t>
          </a:r>
        </a:p>
        <a:p>
          <a:pPr lvl="0" defTabSz="444500">
            <a:lnSpc>
              <a:spcPct val="90000"/>
            </a:lnSpc>
            <a:spcBef>
              <a:spcPct val="0"/>
            </a:spcBef>
            <a:spcAft>
              <a:spcPct val="35000"/>
            </a:spcAft>
          </a:pPr>
          <a:endParaRPr lang="fr-FR" sz="900" dirty="0"/>
        </a:p>
      </dgm:t>
    </dgm:pt>
    <dgm:pt modelId="{3E4C5E52-49C5-426F-80AE-8F93E5638247}" type="parTrans" cxnId="{D6D8509D-405E-4147-84AB-0B57E178892A}">
      <dgm:prSet/>
      <dgm:spPr/>
      <dgm:t>
        <a:bodyPr/>
        <a:lstStyle/>
        <a:p>
          <a:endParaRPr lang="fr-FR"/>
        </a:p>
      </dgm:t>
    </dgm:pt>
    <dgm:pt modelId="{5BD59DE2-EA3B-4765-929A-77339A22EECA}" type="sibTrans" cxnId="{D6D8509D-405E-4147-84AB-0B57E178892A}">
      <dgm:prSet/>
      <dgm:spPr>
        <a:solidFill>
          <a:schemeClr val="tx2">
            <a:lumMod val="50000"/>
          </a:schemeClr>
        </a:solidFill>
      </dgm:spPr>
      <dgm:t>
        <a:bodyPr/>
        <a:lstStyle/>
        <a:p>
          <a:endParaRPr lang="fr-FR" dirty="0"/>
        </a:p>
      </dgm:t>
    </dgm:pt>
    <dgm:pt modelId="{A2B8E688-C7DA-45AC-A40B-ECC6DA63E32F}">
      <dgm:prSet phldrT="[Texte]" custT="1"/>
      <dgm:spPr>
        <a:solidFill>
          <a:schemeClr val="accent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900" dirty="0" smtClean="0"/>
            <a:t>=&gt; L’élève doit prendre conscience que l’interprétation que l’on fait d’un texte peut évoluer à tout moment en fonction des nouvelles informations apportées par celui-ci.</a:t>
          </a:r>
        </a:p>
        <a:p>
          <a:pPr lvl="0" defTabSz="444500">
            <a:lnSpc>
              <a:spcPct val="90000"/>
            </a:lnSpc>
            <a:spcBef>
              <a:spcPct val="0"/>
            </a:spcBef>
            <a:spcAft>
              <a:spcPct val="35000"/>
            </a:spcAft>
          </a:pPr>
          <a:endParaRPr lang="fr-FR" sz="900" dirty="0"/>
        </a:p>
      </dgm:t>
    </dgm:pt>
    <dgm:pt modelId="{47121E6B-3D1D-4432-A7A4-BF1001C2B544}" type="parTrans" cxnId="{D802A277-0B7B-4A83-8B53-EBFCF58C37AF}">
      <dgm:prSet/>
      <dgm:spPr/>
      <dgm:t>
        <a:bodyPr/>
        <a:lstStyle/>
        <a:p>
          <a:endParaRPr lang="fr-FR"/>
        </a:p>
      </dgm:t>
    </dgm:pt>
    <dgm:pt modelId="{A9248FE2-B073-43D1-A4AC-EEB028D2440D}" type="sibTrans" cxnId="{D802A277-0B7B-4A83-8B53-EBFCF58C37AF}">
      <dgm:prSet custT="1"/>
      <dgm:spPr>
        <a:solidFill>
          <a:schemeClr val="accent3">
            <a:lumMod val="75000"/>
          </a:schemeClr>
        </a:solidFill>
      </dgm:spPr>
      <dgm:t>
        <a:bodyPr/>
        <a:lstStyle/>
        <a:p>
          <a:pPr marL="285750" indent="-285750">
            <a:buFont typeface="Symbol" panose="05050102010706020507" pitchFamily="18" charset="2"/>
            <a:buChar char="Þ"/>
          </a:pPr>
          <a:endParaRPr lang="fr-FR" sz="1100" dirty="0" smtClean="0"/>
        </a:p>
        <a:p>
          <a:pPr marL="285750" indent="-285750">
            <a:buFont typeface="Symbol" panose="05050102010706020507" pitchFamily="18" charset="2"/>
            <a:buChar char="Þ"/>
          </a:pPr>
          <a:r>
            <a:rPr lang="fr-FR" sz="1100" dirty="0" smtClean="0"/>
            <a:t>Il doit prendre conscience qu’il peut lui-même construire de l’information à partir des données prélevées dans le texte</a:t>
          </a:r>
        </a:p>
        <a:p>
          <a:endParaRPr lang="fr-FR" sz="900" dirty="0"/>
        </a:p>
      </dgm:t>
    </dgm:pt>
    <dgm:pt modelId="{3ED7058C-D27B-4A19-9EE5-E1CECD8EFA54}" type="pres">
      <dgm:prSet presAssocID="{8D73ED80-72BC-47B2-9996-318C4FC3EF16}" presName="Name0" presStyleCnt="0">
        <dgm:presLayoutVars>
          <dgm:chMax/>
          <dgm:chPref/>
          <dgm:dir/>
          <dgm:animLvl val="lvl"/>
        </dgm:presLayoutVars>
      </dgm:prSet>
      <dgm:spPr/>
      <dgm:t>
        <a:bodyPr/>
        <a:lstStyle/>
        <a:p>
          <a:endParaRPr lang="fr-FR"/>
        </a:p>
      </dgm:t>
    </dgm:pt>
    <dgm:pt modelId="{8767ADCF-545E-472D-B659-232439145E0C}" type="pres">
      <dgm:prSet presAssocID="{7EFC89AA-4ABD-4CF5-B72D-45F83713F924}" presName="composite" presStyleCnt="0"/>
      <dgm:spPr/>
    </dgm:pt>
    <dgm:pt modelId="{8325D03B-6830-412E-A123-BF84DBDC16BE}" type="pres">
      <dgm:prSet presAssocID="{7EFC89AA-4ABD-4CF5-B72D-45F83713F924}" presName="Parent1" presStyleLbl="node1" presStyleIdx="0" presStyleCnt="6">
        <dgm:presLayoutVars>
          <dgm:chMax val="1"/>
          <dgm:chPref val="1"/>
          <dgm:bulletEnabled val="1"/>
        </dgm:presLayoutVars>
      </dgm:prSet>
      <dgm:spPr/>
      <dgm:t>
        <a:bodyPr/>
        <a:lstStyle/>
        <a:p>
          <a:endParaRPr lang="fr-FR"/>
        </a:p>
      </dgm:t>
    </dgm:pt>
    <dgm:pt modelId="{63C73E6A-486E-4880-A8B9-F408731F4639}" type="pres">
      <dgm:prSet presAssocID="{7EFC89AA-4ABD-4CF5-B72D-45F83713F924}" presName="Childtext1" presStyleLbl="revTx" presStyleIdx="0" presStyleCnt="3" custLinFactNeighborX="1526" custLinFactNeighborY="-3946">
        <dgm:presLayoutVars>
          <dgm:chMax val="0"/>
          <dgm:chPref val="0"/>
          <dgm:bulletEnabled val="1"/>
        </dgm:presLayoutVars>
      </dgm:prSet>
      <dgm:spPr/>
      <dgm:t>
        <a:bodyPr/>
        <a:lstStyle/>
        <a:p>
          <a:endParaRPr lang="fr-FR"/>
        </a:p>
      </dgm:t>
    </dgm:pt>
    <dgm:pt modelId="{FD3F5727-0271-4C7C-B07A-2122FE50697A}" type="pres">
      <dgm:prSet presAssocID="{7EFC89AA-4ABD-4CF5-B72D-45F83713F924}" presName="BalanceSpacing" presStyleCnt="0"/>
      <dgm:spPr/>
    </dgm:pt>
    <dgm:pt modelId="{15AFD6E3-A762-4E65-8D63-7DD38A9DDB20}" type="pres">
      <dgm:prSet presAssocID="{7EFC89AA-4ABD-4CF5-B72D-45F83713F924}" presName="BalanceSpacing1" presStyleCnt="0"/>
      <dgm:spPr/>
    </dgm:pt>
    <dgm:pt modelId="{0137DDDA-AE55-42E3-9DA7-13B5FC8E671D}" type="pres">
      <dgm:prSet presAssocID="{5A02D5F4-8C69-4CE6-9193-3598A10B844F}" presName="Accent1Text" presStyleLbl="node1" presStyleIdx="1" presStyleCnt="6"/>
      <dgm:spPr/>
      <dgm:t>
        <a:bodyPr/>
        <a:lstStyle/>
        <a:p>
          <a:endParaRPr lang="fr-FR"/>
        </a:p>
      </dgm:t>
    </dgm:pt>
    <dgm:pt modelId="{87E0BCAB-E59D-42A3-92BB-E0F132CC700E}" type="pres">
      <dgm:prSet presAssocID="{5A02D5F4-8C69-4CE6-9193-3598A10B844F}" presName="spaceBetweenRectangles" presStyleCnt="0"/>
      <dgm:spPr/>
    </dgm:pt>
    <dgm:pt modelId="{86DC8985-E51F-434F-A645-23A20E3D0F19}" type="pres">
      <dgm:prSet presAssocID="{6796651B-BDCC-4497-8F34-F0FA5BC6A5E6}" presName="composite" presStyleCnt="0"/>
      <dgm:spPr/>
    </dgm:pt>
    <dgm:pt modelId="{C5D0D08F-1B49-47B5-8F68-110CCD475507}" type="pres">
      <dgm:prSet presAssocID="{6796651B-BDCC-4497-8F34-F0FA5BC6A5E6}" presName="Parent1" presStyleLbl="node1" presStyleIdx="2" presStyleCnt="6" custLinFactNeighborX="55099" custLinFactNeighborY="84645">
        <dgm:presLayoutVars>
          <dgm:chMax val="1"/>
          <dgm:chPref val="1"/>
          <dgm:bulletEnabled val="1"/>
        </dgm:presLayoutVars>
      </dgm:prSet>
      <dgm:spPr/>
      <dgm:t>
        <a:bodyPr/>
        <a:lstStyle/>
        <a:p>
          <a:endParaRPr lang="fr-FR"/>
        </a:p>
      </dgm:t>
    </dgm:pt>
    <dgm:pt modelId="{8BFDB6F6-42DB-4741-9A36-EBFDEDB4CCE5}" type="pres">
      <dgm:prSet presAssocID="{6796651B-BDCC-4497-8F34-F0FA5BC6A5E6}" presName="Childtext1" presStyleLbl="revTx" presStyleIdx="1" presStyleCnt="3">
        <dgm:presLayoutVars>
          <dgm:chMax val="0"/>
          <dgm:chPref val="0"/>
          <dgm:bulletEnabled val="1"/>
        </dgm:presLayoutVars>
      </dgm:prSet>
      <dgm:spPr/>
      <dgm:t>
        <a:bodyPr/>
        <a:lstStyle/>
        <a:p>
          <a:endParaRPr lang="fr-FR"/>
        </a:p>
      </dgm:t>
    </dgm:pt>
    <dgm:pt modelId="{D485CA1D-8248-4B4B-ABF7-B71B91CC2EFB}" type="pres">
      <dgm:prSet presAssocID="{6796651B-BDCC-4497-8F34-F0FA5BC6A5E6}" presName="BalanceSpacing" presStyleCnt="0"/>
      <dgm:spPr/>
    </dgm:pt>
    <dgm:pt modelId="{F0C86424-8328-46A6-B8AA-60566B8766A5}" type="pres">
      <dgm:prSet presAssocID="{6796651B-BDCC-4497-8F34-F0FA5BC6A5E6}" presName="BalanceSpacing1" presStyleCnt="0"/>
      <dgm:spPr/>
    </dgm:pt>
    <dgm:pt modelId="{839A63B0-6640-4F10-85BD-BDF48F7BAFC7}" type="pres">
      <dgm:prSet presAssocID="{5BD59DE2-EA3B-4765-929A-77339A22EECA}" presName="Accent1Text" presStyleLbl="node1" presStyleIdx="3" presStyleCnt="6"/>
      <dgm:spPr/>
      <dgm:t>
        <a:bodyPr/>
        <a:lstStyle/>
        <a:p>
          <a:endParaRPr lang="fr-FR"/>
        </a:p>
      </dgm:t>
    </dgm:pt>
    <dgm:pt modelId="{F684CCE6-2E2D-420C-8A88-7CD3BD45766B}" type="pres">
      <dgm:prSet presAssocID="{5BD59DE2-EA3B-4765-929A-77339A22EECA}" presName="spaceBetweenRectangles" presStyleCnt="0"/>
      <dgm:spPr/>
    </dgm:pt>
    <dgm:pt modelId="{EA100083-A906-4EF3-9582-0785EAA33EAE}" type="pres">
      <dgm:prSet presAssocID="{A2B8E688-C7DA-45AC-A40B-ECC6DA63E32F}" presName="composite" presStyleCnt="0"/>
      <dgm:spPr/>
    </dgm:pt>
    <dgm:pt modelId="{8560A653-AE94-4A60-9FEC-C7267A1E35AD}" type="pres">
      <dgm:prSet presAssocID="{A2B8E688-C7DA-45AC-A40B-ECC6DA63E32F}" presName="Parent1" presStyleLbl="node1" presStyleIdx="4" presStyleCnt="6" custLinFactNeighborX="-53396" custLinFactNeighborY="-84451">
        <dgm:presLayoutVars>
          <dgm:chMax val="1"/>
          <dgm:chPref val="1"/>
          <dgm:bulletEnabled val="1"/>
        </dgm:presLayoutVars>
      </dgm:prSet>
      <dgm:spPr/>
      <dgm:t>
        <a:bodyPr/>
        <a:lstStyle/>
        <a:p>
          <a:endParaRPr lang="fr-FR"/>
        </a:p>
      </dgm:t>
    </dgm:pt>
    <dgm:pt modelId="{D05D5FEC-567E-4044-B455-09B7CA4AD2B0}" type="pres">
      <dgm:prSet presAssocID="{A2B8E688-C7DA-45AC-A40B-ECC6DA63E32F}" presName="Childtext1" presStyleLbl="revTx" presStyleIdx="2" presStyleCnt="3">
        <dgm:presLayoutVars>
          <dgm:chMax val="0"/>
          <dgm:chPref val="0"/>
          <dgm:bulletEnabled val="1"/>
        </dgm:presLayoutVars>
      </dgm:prSet>
      <dgm:spPr/>
      <dgm:t>
        <a:bodyPr/>
        <a:lstStyle/>
        <a:p>
          <a:endParaRPr lang="fr-FR"/>
        </a:p>
      </dgm:t>
    </dgm:pt>
    <dgm:pt modelId="{F6799E97-7587-4408-B047-E08C75F2073F}" type="pres">
      <dgm:prSet presAssocID="{A2B8E688-C7DA-45AC-A40B-ECC6DA63E32F}" presName="BalanceSpacing" presStyleCnt="0"/>
      <dgm:spPr/>
    </dgm:pt>
    <dgm:pt modelId="{84CDB383-85F9-4440-948B-FFD3BCC9F66F}" type="pres">
      <dgm:prSet presAssocID="{A2B8E688-C7DA-45AC-A40B-ECC6DA63E32F}" presName="BalanceSpacing1" presStyleCnt="0"/>
      <dgm:spPr/>
    </dgm:pt>
    <dgm:pt modelId="{0DCFF159-CDB3-420C-A344-D2ED5AEDC3D1}" type="pres">
      <dgm:prSet presAssocID="{A9248FE2-B073-43D1-A4AC-EEB028D2440D}" presName="Accent1Text" presStyleLbl="node1" presStyleIdx="5" presStyleCnt="6"/>
      <dgm:spPr/>
      <dgm:t>
        <a:bodyPr/>
        <a:lstStyle/>
        <a:p>
          <a:endParaRPr lang="fr-FR"/>
        </a:p>
      </dgm:t>
    </dgm:pt>
  </dgm:ptLst>
  <dgm:cxnLst>
    <dgm:cxn modelId="{454C8325-F76B-487E-A2E0-258F21C7F567}" type="presOf" srcId="{6796651B-BDCC-4497-8F34-F0FA5BC6A5E6}" destId="{C5D0D08F-1B49-47B5-8F68-110CCD475507}" srcOrd="0" destOrd="0" presId="urn:microsoft.com/office/officeart/2008/layout/AlternatingHexagons"/>
    <dgm:cxn modelId="{072845A5-9570-4D06-8717-2F3E4A135FA0}" type="presOf" srcId="{8D73ED80-72BC-47B2-9996-318C4FC3EF16}" destId="{3ED7058C-D27B-4A19-9EE5-E1CECD8EFA54}" srcOrd="0" destOrd="0" presId="urn:microsoft.com/office/officeart/2008/layout/AlternatingHexagons"/>
    <dgm:cxn modelId="{0B420104-B80F-4F61-AD50-B2AD59EF7EDC}" type="presOf" srcId="{A9248FE2-B073-43D1-A4AC-EEB028D2440D}" destId="{0DCFF159-CDB3-420C-A344-D2ED5AEDC3D1}" srcOrd="0" destOrd="0" presId="urn:microsoft.com/office/officeart/2008/layout/AlternatingHexagons"/>
    <dgm:cxn modelId="{D6D8509D-405E-4147-84AB-0B57E178892A}" srcId="{8D73ED80-72BC-47B2-9996-318C4FC3EF16}" destId="{6796651B-BDCC-4497-8F34-F0FA5BC6A5E6}" srcOrd="1" destOrd="0" parTransId="{3E4C5E52-49C5-426F-80AE-8F93E5638247}" sibTransId="{5BD59DE2-EA3B-4765-929A-77339A22EECA}"/>
    <dgm:cxn modelId="{D802A277-0B7B-4A83-8B53-EBFCF58C37AF}" srcId="{8D73ED80-72BC-47B2-9996-318C4FC3EF16}" destId="{A2B8E688-C7DA-45AC-A40B-ECC6DA63E32F}" srcOrd="2" destOrd="0" parTransId="{47121E6B-3D1D-4432-A7A4-BF1001C2B544}" sibTransId="{A9248FE2-B073-43D1-A4AC-EEB028D2440D}"/>
    <dgm:cxn modelId="{3B406455-DD2B-4234-A827-F14D7F4F7AAF}" type="presOf" srcId="{7EFC89AA-4ABD-4CF5-B72D-45F83713F924}" destId="{8325D03B-6830-412E-A123-BF84DBDC16BE}" srcOrd="0" destOrd="0" presId="urn:microsoft.com/office/officeart/2008/layout/AlternatingHexagons"/>
    <dgm:cxn modelId="{DCEF48E8-D17D-42C0-BBDF-21C8DEB5F8EA}" type="presOf" srcId="{5A02D5F4-8C69-4CE6-9193-3598A10B844F}" destId="{0137DDDA-AE55-42E3-9DA7-13B5FC8E671D}" srcOrd="0" destOrd="0" presId="urn:microsoft.com/office/officeart/2008/layout/AlternatingHexagons"/>
    <dgm:cxn modelId="{93C6F244-3BCC-4990-B853-0B768765682A}" srcId="{8D73ED80-72BC-47B2-9996-318C4FC3EF16}" destId="{7EFC89AA-4ABD-4CF5-B72D-45F83713F924}" srcOrd="0" destOrd="0" parTransId="{806B3A6A-1666-45F2-B1E6-1F2392AEA604}" sibTransId="{5A02D5F4-8C69-4CE6-9193-3598A10B844F}"/>
    <dgm:cxn modelId="{31BAB885-8811-4F9E-9F82-74CE97E860BA}" type="presOf" srcId="{5BD59DE2-EA3B-4765-929A-77339A22EECA}" destId="{839A63B0-6640-4F10-85BD-BDF48F7BAFC7}" srcOrd="0" destOrd="0" presId="urn:microsoft.com/office/officeart/2008/layout/AlternatingHexagons"/>
    <dgm:cxn modelId="{C56BB92E-C7DA-4171-9870-692CE42C862A}" type="presOf" srcId="{A2B8E688-C7DA-45AC-A40B-ECC6DA63E32F}" destId="{8560A653-AE94-4A60-9FEC-C7267A1E35AD}" srcOrd="0" destOrd="0" presId="urn:microsoft.com/office/officeart/2008/layout/AlternatingHexagons"/>
    <dgm:cxn modelId="{0A16149F-E990-4FCC-8A42-CB38A603A17A}" type="presParOf" srcId="{3ED7058C-D27B-4A19-9EE5-E1CECD8EFA54}" destId="{8767ADCF-545E-472D-B659-232439145E0C}" srcOrd="0" destOrd="0" presId="urn:microsoft.com/office/officeart/2008/layout/AlternatingHexagons"/>
    <dgm:cxn modelId="{A4BB7C09-A286-4B1D-A960-97134C4D8AC4}" type="presParOf" srcId="{8767ADCF-545E-472D-B659-232439145E0C}" destId="{8325D03B-6830-412E-A123-BF84DBDC16BE}" srcOrd="0" destOrd="0" presId="urn:microsoft.com/office/officeart/2008/layout/AlternatingHexagons"/>
    <dgm:cxn modelId="{B4F4A8EB-3942-44C8-8118-68A83257062C}" type="presParOf" srcId="{8767ADCF-545E-472D-B659-232439145E0C}" destId="{63C73E6A-486E-4880-A8B9-F408731F4639}" srcOrd="1" destOrd="0" presId="urn:microsoft.com/office/officeart/2008/layout/AlternatingHexagons"/>
    <dgm:cxn modelId="{E7A86726-6BF5-44BB-858B-FB7082BDF7BD}" type="presParOf" srcId="{8767ADCF-545E-472D-B659-232439145E0C}" destId="{FD3F5727-0271-4C7C-B07A-2122FE50697A}" srcOrd="2" destOrd="0" presId="urn:microsoft.com/office/officeart/2008/layout/AlternatingHexagons"/>
    <dgm:cxn modelId="{C5F3ADAE-A42D-4F6B-A281-09AB5CD4F054}" type="presParOf" srcId="{8767ADCF-545E-472D-B659-232439145E0C}" destId="{15AFD6E3-A762-4E65-8D63-7DD38A9DDB20}" srcOrd="3" destOrd="0" presId="urn:microsoft.com/office/officeart/2008/layout/AlternatingHexagons"/>
    <dgm:cxn modelId="{12DA63A2-705D-4F45-B032-E0E95E611176}" type="presParOf" srcId="{8767ADCF-545E-472D-B659-232439145E0C}" destId="{0137DDDA-AE55-42E3-9DA7-13B5FC8E671D}" srcOrd="4" destOrd="0" presId="urn:microsoft.com/office/officeart/2008/layout/AlternatingHexagons"/>
    <dgm:cxn modelId="{472F644A-13BF-43DC-AA93-0760FE32CF3C}" type="presParOf" srcId="{3ED7058C-D27B-4A19-9EE5-E1CECD8EFA54}" destId="{87E0BCAB-E59D-42A3-92BB-E0F132CC700E}" srcOrd="1" destOrd="0" presId="urn:microsoft.com/office/officeart/2008/layout/AlternatingHexagons"/>
    <dgm:cxn modelId="{E4103B0A-7AA2-4980-96D9-650FA25F43AB}" type="presParOf" srcId="{3ED7058C-D27B-4A19-9EE5-E1CECD8EFA54}" destId="{86DC8985-E51F-434F-A645-23A20E3D0F19}" srcOrd="2" destOrd="0" presId="urn:microsoft.com/office/officeart/2008/layout/AlternatingHexagons"/>
    <dgm:cxn modelId="{E39B114D-9F1E-46BD-BA8B-2F6574585866}" type="presParOf" srcId="{86DC8985-E51F-434F-A645-23A20E3D0F19}" destId="{C5D0D08F-1B49-47B5-8F68-110CCD475507}" srcOrd="0" destOrd="0" presId="urn:microsoft.com/office/officeart/2008/layout/AlternatingHexagons"/>
    <dgm:cxn modelId="{159DD095-1BB8-4FB1-9388-5BC47BFFCC49}" type="presParOf" srcId="{86DC8985-E51F-434F-A645-23A20E3D0F19}" destId="{8BFDB6F6-42DB-4741-9A36-EBFDEDB4CCE5}" srcOrd="1" destOrd="0" presId="urn:microsoft.com/office/officeart/2008/layout/AlternatingHexagons"/>
    <dgm:cxn modelId="{3E669829-A39B-436D-BE64-D81ED187D49C}" type="presParOf" srcId="{86DC8985-E51F-434F-A645-23A20E3D0F19}" destId="{D485CA1D-8248-4B4B-ABF7-B71B91CC2EFB}" srcOrd="2" destOrd="0" presId="urn:microsoft.com/office/officeart/2008/layout/AlternatingHexagons"/>
    <dgm:cxn modelId="{9E04E960-6F7E-4338-889C-BA00D2AAFFC7}" type="presParOf" srcId="{86DC8985-E51F-434F-A645-23A20E3D0F19}" destId="{F0C86424-8328-46A6-B8AA-60566B8766A5}" srcOrd="3" destOrd="0" presId="urn:microsoft.com/office/officeart/2008/layout/AlternatingHexagons"/>
    <dgm:cxn modelId="{67939F0D-AF88-48F5-A0ED-1F3FD9DED9E3}" type="presParOf" srcId="{86DC8985-E51F-434F-A645-23A20E3D0F19}" destId="{839A63B0-6640-4F10-85BD-BDF48F7BAFC7}" srcOrd="4" destOrd="0" presId="urn:microsoft.com/office/officeart/2008/layout/AlternatingHexagons"/>
    <dgm:cxn modelId="{FDB02A5F-A79F-4299-829C-E20E01C63A40}" type="presParOf" srcId="{3ED7058C-D27B-4A19-9EE5-E1CECD8EFA54}" destId="{F684CCE6-2E2D-420C-8A88-7CD3BD45766B}" srcOrd="3" destOrd="0" presId="urn:microsoft.com/office/officeart/2008/layout/AlternatingHexagons"/>
    <dgm:cxn modelId="{2BA2C430-7931-4B2D-B20F-9C72300C1BC5}" type="presParOf" srcId="{3ED7058C-D27B-4A19-9EE5-E1CECD8EFA54}" destId="{EA100083-A906-4EF3-9582-0785EAA33EAE}" srcOrd="4" destOrd="0" presId="urn:microsoft.com/office/officeart/2008/layout/AlternatingHexagons"/>
    <dgm:cxn modelId="{45C82B89-FB12-45B9-9F8C-130F3AF96E1C}" type="presParOf" srcId="{EA100083-A906-4EF3-9582-0785EAA33EAE}" destId="{8560A653-AE94-4A60-9FEC-C7267A1E35AD}" srcOrd="0" destOrd="0" presId="urn:microsoft.com/office/officeart/2008/layout/AlternatingHexagons"/>
    <dgm:cxn modelId="{36BEA0F4-213D-45CB-B391-CC8A3300143D}" type="presParOf" srcId="{EA100083-A906-4EF3-9582-0785EAA33EAE}" destId="{D05D5FEC-567E-4044-B455-09B7CA4AD2B0}" srcOrd="1" destOrd="0" presId="urn:microsoft.com/office/officeart/2008/layout/AlternatingHexagons"/>
    <dgm:cxn modelId="{B48C4883-94B7-4478-98E4-EA7E677253F1}" type="presParOf" srcId="{EA100083-A906-4EF3-9582-0785EAA33EAE}" destId="{F6799E97-7587-4408-B047-E08C75F2073F}" srcOrd="2" destOrd="0" presId="urn:microsoft.com/office/officeart/2008/layout/AlternatingHexagons"/>
    <dgm:cxn modelId="{25338664-950F-485C-A3FD-503AEB7E48F2}" type="presParOf" srcId="{EA100083-A906-4EF3-9582-0785EAA33EAE}" destId="{84CDB383-85F9-4440-948B-FFD3BCC9F66F}" srcOrd="3" destOrd="0" presId="urn:microsoft.com/office/officeart/2008/layout/AlternatingHexagons"/>
    <dgm:cxn modelId="{55E65C7B-23A1-47E7-BE9B-41E5E2D3F6E8}" type="presParOf" srcId="{EA100083-A906-4EF3-9582-0785EAA33EAE}" destId="{0DCFF159-CDB3-420C-A344-D2ED5AEDC3D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389E7-6E11-41C2-AC1E-F81024E13C55}">
      <dsp:nvSpPr>
        <dsp:cNvPr id="0" name=""/>
        <dsp:cNvSpPr/>
      </dsp:nvSpPr>
      <dsp:spPr>
        <a:xfrm>
          <a:off x="471072" y="0"/>
          <a:ext cx="5516450" cy="5516450"/>
        </a:xfrm>
        <a:prstGeom prst="triangle">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CA3C7-6E32-4392-8D01-D01C68C3000C}">
      <dsp:nvSpPr>
        <dsp:cNvPr id="0" name=""/>
        <dsp:cNvSpPr/>
      </dsp:nvSpPr>
      <dsp:spPr>
        <a:xfrm>
          <a:off x="3386778" y="2149392"/>
          <a:ext cx="3585692" cy="796966"/>
        </a:xfrm>
        <a:prstGeom prst="roundRect">
          <a:avLst/>
        </a:prstGeom>
        <a:solidFill>
          <a:schemeClr val="tx2">
            <a:lumMod val="75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Comment enseigner la lecture pour assurer la réussite de tous les élèves? </a:t>
          </a:r>
          <a:endParaRPr lang="fr-FR" kern="1200" dirty="0"/>
        </a:p>
      </dsp:txBody>
      <dsp:txXfrm>
        <a:off x="3425683" y="2188297"/>
        <a:ext cx="3507882" cy="719156"/>
      </dsp:txXfrm>
    </dsp:sp>
    <dsp:sp modelId="{2F35223A-469B-4E79-949F-64DE9757EAF1}">
      <dsp:nvSpPr>
        <dsp:cNvPr id="0" name=""/>
        <dsp:cNvSpPr/>
      </dsp:nvSpPr>
      <dsp:spPr>
        <a:xfrm>
          <a:off x="3386778" y="3038602"/>
          <a:ext cx="3585692" cy="1044373"/>
        </a:xfrm>
        <a:prstGeom prst="roundRect">
          <a:avLst/>
        </a:prstGeom>
        <a:solidFill>
          <a:schemeClr val="accent2">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Peut-on s’appuyer sur ces résultats pour modifier nos pratiques d’enseignement dans l’intérêt de tous les élèves? </a:t>
          </a:r>
          <a:endParaRPr lang="fr-FR" kern="1200" dirty="0"/>
        </a:p>
      </dsp:txBody>
      <dsp:txXfrm>
        <a:off x="3437760" y="3089584"/>
        <a:ext cx="3483728" cy="942409"/>
      </dsp:txXfrm>
    </dsp:sp>
    <dsp:sp modelId="{BCA3C853-1FFE-4B0C-BD12-2606D7D44D0C}">
      <dsp:nvSpPr>
        <dsp:cNvPr id="0" name=""/>
        <dsp:cNvSpPr/>
      </dsp:nvSpPr>
      <dsp:spPr>
        <a:xfrm>
          <a:off x="3386778" y="4266965"/>
          <a:ext cx="3585692" cy="937169"/>
        </a:xfrm>
        <a:prstGeom prst="roundRect">
          <a:avLst/>
        </a:prstGeom>
        <a:solidFill>
          <a:schemeClr val="accent3">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Quels sont les résultats de la recherche, récents, dans le domaine de l’apprentissage?</a:t>
          </a:r>
          <a:endParaRPr lang="fr-FR" kern="1200" dirty="0"/>
        </a:p>
      </dsp:txBody>
      <dsp:txXfrm>
        <a:off x="3432527" y="4312714"/>
        <a:ext cx="3494194" cy="845671"/>
      </dsp:txXfrm>
    </dsp:sp>
    <dsp:sp modelId="{44BC084F-75EA-4447-943F-5455B76EE407}">
      <dsp:nvSpPr>
        <dsp:cNvPr id="0" name=""/>
        <dsp:cNvSpPr/>
      </dsp:nvSpPr>
      <dsp:spPr>
        <a:xfrm>
          <a:off x="3386778" y="644819"/>
          <a:ext cx="3585692" cy="1411156"/>
        </a:xfrm>
        <a:prstGeom prst="roundRect">
          <a:avLst/>
        </a:prstGeom>
        <a:solidFill>
          <a:schemeClr val="accent5">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Comment aider les élèves qui rencontrent des difficultés dans le domaine de la lecture compréhension?</a:t>
          </a:r>
        </a:p>
      </dsp:txBody>
      <dsp:txXfrm>
        <a:off x="3455665" y="713706"/>
        <a:ext cx="3447918" cy="12733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B2FEF-AC50-42F5-858F-038B8F761B9E}">
      <dsp:nvSpPr>
        <dsp:cNvPr id="0" name=""/>
        <dsp:cNvSpPr/>
      </dsp:nvSpPr>
      <dsp:spPr>
        <a:xfrm>
          <a:off x="402767" y="1906"/>
          <a:ext cx="4165272" cy="2499163"/>
        </a:xfrm>
        <a:prstGeom prst="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accent6">
                  <a:lumMod val="75000"/>
                </a:schemeClr>
              </a:solidFill>
            </a:rPr>
            <a:t>les stratégies de préparation à la lecture afin d’être en lecture active: identifier les objectifs de la lecture, explorer les différentes parties du texte, se poser des questions sur ce que l’on va lire, guider sa lecture en fonction des objectifs et des questions posées</a:t>
          </a:r>
          <a:endParaRPr lang="fr-FR" sz="1800" kern="1200" dirty="0">
            <a:solidFill>
              <a:schemeClr val="accent6">
                <a:lumMod val="75000"/>
              </a:schemeClr>
            </a:solidFill>
          </a:endParaRPr>
        </a:p>
      </dsp:txBody>
      <dsp:txXfrm>
        <a:off x="402767" y="1906"/>
        <a:ext cx="4165272" cy="2499163"/>
      </dsp:txXfrm>
    </dsp:sp>
    <dsp:sp modelId="{9B1F2BEC-4DE7-4C79-B59A-E8C88673A73C}">
      <dsp:nvSpPr>
        <dsp:cNvPr id="0" name=""/>
        <dsp:cNvSpPr/>
      </dsp:nvSpPr>
      <dsp:spPr>
        <a:xfrm>
          <a:off x="4984567" y="1906"/>
          <a:ext cx="4165272" cy="2499163"/>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accent6">
                  <a:lumMod val="75000"/>
                </a:schemeClr>
              </a:solidFill>
            </a:rPr>
            <a:t>les stratégies d’interprétation des mots, des phrases, et des idées du texte afin de construire une base de texte cohérente: comprendre les mots difficiles, prendre des notes, faire des inférences, utiliser la connaissance de la structure d’informations lues aux connaissances générales et à l’expérience du lecteur afin de comprendre l’implicite: se poser des questions (qui? quoi? où? quand? comment?), auto-expliquer à haute voix, visualiser et utiliser des ressources externes e textes </a:t>
          </a:r>
          <a:endParaRPr lang="fr-FR" sz="1600" kern="1200" dirty="0">
            <a:solidFill>
              <a:schemeClr val="accent6">
                <a:lumMod val="75000"/>
              </a:schemeClr>
            </a:solidFill>
          </a:endParaRPr>
        </a:p>
      </dsp:txBody>
      <dsp:txXfrm>
        <a:off x="4984567" y="1906"/>
        <a:ext cx="4165272" cy="2499163"/>
      </dsp:txXfrm>
    </dsp:sp>
    <dsp:sp modelId="{698DCB8C-41AB-4031-AC96-8DE58DA706A9}">
      <dsp:nvSpPr>
        <dsp:cNvPr id="0" name=""/>
        <dsp:cNvSpPr/>
      </dsp:nvSpPr>
      <dsp:spPr>
        <a:xfrm>
          <a:off x="402767" y="2917597"/>
          <a:ext cx="4165272" cy="2499163"/>
        </a:xfrm>
        <a:prstGeom prst="rect">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accent6">
                  <a:lumMod val="75000"/>
                </a:schemeClr>
              </a:solidFill>
            </a:rPr>
            <a:t>les stratégies pour aller au-delà du texte afin de connecter les au texte pour éclairer les points obscurs</a:t>
          </a:r>
          <a:endParaRPr lang="fr-FR" sz="1900" kern="1200" dirty="0">
            <a:solidFill>
              <a:schemeClr val="accent6">
                <a:lumMod val="75000"/>
              </a:schemeClr>
            </a:solidFill>
          </a:endParaRPr>
        </a:p>
      </dsp:txBody>
      <dsp:txXfrm>
        <a:off x="402767" y="2917597"/>
        <a:ext cx="4165272" cy="2499163"/>
      </dsp:txXfrm>
    </dsp:sp>
    <dsp:sp modelId="{4963D18D-49A6-411C-8487-53A83A7B60F8}">
      <dsp:nvSpPr>
        <dsp:cNvPr id="0" name=""/>
        <dsp:cNvSpPr/>
      </dsp:nvSpPr>
      <dsp:spPr>
        <a:xfrm>
          <a:off x="4984567" y="2917597"/>
          <a:ext cx="4165272" cy="2499163"/>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900" kern="1200" dirty="0" smtClean="0"/>
            <a:t>les stratégies d’organisation, de restructuration et de synthèse afin d’organiser l’ensemble des informations lues: utilisation de guide de lecture, activité de résumé, évaluation des sources, analyse critique.</a:t>
          </a:r>
        </a:p>
        <a:p>
          <a:pPr lvl="0" algn="ctr" defTabSz="444500">
            <a:lnSpc>
              <a:spcPct val="90000"/>
            </a:lnSpc>
            <a:spcBef>
              <a:spcPct val="0"/>
            </a:spcBef>
            <a:spcAft>
              <a:spcPct val="35000"/>
            </a:spcAft>
          </a:pPr>
          <a:endParaRPr lang="fr-FR" sz="1900" kern="1200" dirty="0"/>
        </a:p>
      </dsp:txBody>
      <dsp:txXfrm>
        <a:off x="4984567" y="2917597"/>
        <a:ext cx="4165272" cy="2499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FB7A8-0527-4E3F-AB8D-129015A17760}">
      <dsp:nvSpPr>
        <dsp:cNvPr id="0" name=""/>
        <dsp:cNvSpPr/>
      </dsp:nvSpPr>
      <dsp:spPr>
        <a:xfrm>
          <a:off x="1600" y="205904"/>
          <a:ext cx="2538933" cy="2193740"/>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C7FC2-20E2-4C0A-8EC4-B08321F8B8CC}">
      <dsp:nvSpPr>
        <dsp:cNvPr id="0" name=""/>
        <dsp:cNvSpPr/>
      </dsp:nvSpPr>
      <dsp:spPr>
        <a:xfrm>
          <a:off x="26989" y="2685437"/>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fr-FR" sz="1900" kern="1200" dirty="0" smtClean="0"/>
            <a:t>Les élèves bon décodeurs mais faibles compreneurs</a:t>
          </a:r>
          <a:endParaRPr lang="fr-FR" sz="1900" kern="1200" dirty="0"/>
        </a:p>
      </dsp:txBody>
      <dsp:txXfrm>
        <a:off x="26989" y="2685437"/>
        <a:ext cx="2538933" cy="941944"/>
      </dsp:txXfrm>
    </dsp:sp>
    <dsp:sp modelId="{8A7B4925-B0A2-408F-94A0-9832547BF0D4}">
      <dsp:nvSpPr>
        <dsp:cNvPr id="0" name=""/>
        <dsp:cNvSpPr/>
      </dsp:nvSpPr>
      <dsp:spPr>
        <a:xfrm>
          <a:off x="2794533" y="218346"/>
          <a:ext cx="2538933" cy="2177139"/>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6856F-7BB8-4D20-B687-8685C904B290}">
      <dsp:nvSpPr>
        <dsp:cNvPr id="0" name=""/>
        <dsp:cNvSpPr/>
      </dsp:nvSpPr>
      <dsp:spPr>
        <a:xfrm>
          <a:off x="2794533" y="2739263"/>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fr-FR" sz="1900" kern="1200" dirty="0" smtClean="0"/>
            <a:t>Les élèves mauvais décodeurs mais bon compreneurs</a:t>
          </a:r>
          <a:endParaRPr lang="fr-FR" sz="1900" kern="1200" dirty="0"/>
        </a:p>
      </dsp:txBody>
      <dsp:txXfrm>
        <a:off x="2794533" y="2739263"/>
        <a:ext cx="2538933" cy="941944"/>
      </dsp:txXfrm>
    </dsp:sp>
    <dsp:sp modelId="{D23EABD7-285B-4AC1-9CEC-2FB17DAA8252}">
      <dsp:nvSpPr>
        <dsp:cNvPr id="0" name=""/>
        <dsp:cNvSpPr/>
      </dsp:nvSpPr>
      <dsp:spPr>
        <a:xfrm>
          <a:off x="5587466" y="244035"/>
          <a:ext cx="2538933" cy="2041217"/>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C8BD4-BCA1-41E0-826E-C507DD8DFCC5}">
      <dsp:nvSpPr>
        <dsp:cNvPr id="0" name=""/>
        <dsp:cNvSpPr/>
      </dsp:nvSpPr>
      <dsp:spPr>
        <a:xfrm>
          <a:off x="5589066" y="2729340"/>
          <a:ext cx="2538933"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fr-FR" sz="1900" kern="1200" dirty="0" smtClean="0"/>
            <a:t>Les élèves mauvais décodeurs et faibles compreneurs </a:t>
          </a:r>
          <a:endParaRPr lang="fr-FR" sz="1900" kern="1200" dirty="0"/>
        </a:p>
      </dsp:txBody>
      <dsp:txXfrm>
        <a:off x="5589066" y="2729340"/>
        <a:ext cx="2538933" cy="941944"/>
      </dsp:txXfrm>
    </dsp:sp>
    <dsp:sp modelId="{438DC236-B4D9-4F9A-B32E-2F5BEBB58D22}">
      <dsp:nvSpPr>
        <dsp:cNvPr id="0" name=""/>
        <dsp:cNvSpPr/>
      </dsp:nvSpPr>
      <dsp:spPr>
        <a:xfrm flipH="1" flipV="1">
          <a:off x="7779741" y="5372904"/>
          <a:ext cx="97215" cy="457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EBFDE-A88B-44B6-BDFF-3BA97F9A152A}">
      <dsp:nvSpPr>
        <dsp:cNvPr id="0" name=""/>
        <dsp:cNvSpPr/>
      </dsp:nvSpPr>
      <dsp:spPr>
        <a:xfrm>
          <a:off x="238170" y="4270818"/>
          <a:ext cx="7651659" cy="94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fr-FR" sz="2400" b="1" kern="1200" dirty="0" smtClean="0">
              <a:solidFill>
                <a:srgbClr val="FFC000"/>
              </a:solidFill>
            </a:rPr>
            <a:t>Nécessité de disposer d’évaluations parallèles portant sur la compréhension de textes à l’oral et à l’écrit</a:t>
          </a:r>
          <a:endParaRPr lang="fr-FR" sz="2400" b="1" kern="1200" dirty="0">
            <a:solidFill>
              <a:srgbClr val="FFC000"/>
            </a:solidFill>
          </a:endParaRPr>
        </a:p>
      </dsp:txBody>
      <dsp:txXfrm>
        <a:off x="238170" y="4270818"/>
        <a:ext cx="7651659" cy="941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37250-CAF4-431A-A4DC-BD6B0DFD0453}">
      <dsp:nvSpPr>
        <dsp:cNvPr id="0" name=""/>
        <dsp:cNvSpPr/>
      </dsp:nvSpPr>
      <dsp:spPr>
        <a:xfrm rot="5400000">
          <a:off x="3506806" y="130656"/>
          <a:ext cx="2008628" cy="1747506"/>
        </a:xfrm>
        <a:prstGeom prst="hexagon">
          <a:avLst>
            <a:gd name="adj" fmla="val 25000"/>
            <a:gd name="vf" fmla="val 115470"/>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Il manifeste le plan</a:t>
          </a:r>
          <a:endParaRPr lang="fr-FR" sz="2000" b="1" kern="1200" dirty="0">
            <a:solidFill>
              <a:schemeClr val="bg1"/>
            </a:solidFill>
          </a:endParaRPr>
        </a:p>
      </dsp:txBody>
      <dsp:txXfrm rot="-5400000">
        <a:off x="3909687" y="313106"/>
        <a:ext cx="1202866" cy="1382606"/>
      </dsp:txXfrm>
    </dsp:sp>
    <dsp:sp modelId="{E5B27B1D-1DBF-42D9-B856-352F3FF2382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46A0BD23-7D63-46BB-9C82-EC77E5619731}">
      <dsp:nvSpPr>
        <dsp:cNvPr id="0" name=""/>
        <dsp:cNvSpPr/>
      </dsp:nvSpPr>
      <dsp:spPr>
        <a:xfrm rot="5400000">
          <a:off x="1619499" y="130656"/>
          <a:ext cx="2008628" cy="1747506"/>
        </a:xfrm>
        <a:prstGeom prst="hexagon">
          <a:avLst>
            <a:gd name="adj" fmla="val 25000"/>
            <a:gd name="vf" fmla="val 11547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bg1"/>
              </a:solidFill>
            </a:rPr>
            <a:t>Il évite l’implicite</a:t>
          </a:r>
          <a:endParaRPr lang="fr-FR" sz="2300" b="1" kern="1200" dirty="0">
            <a:solidFill>
              <a:schemeClr val="bg1"/>
            </a:solidFill>
          </a:endParaRPr>
        </a:p>
      </dsp:txBody>
      <dsp:txXfrm rot="-5400000">
        <a:off x="2022380" y="313106"/>
        <a:ext cx="1202866" cy="1382606"/>
      </dsp:txXfrm>
    </dsp:sp>
    <dsp:sp modelId="{75BF6B41-0232-4458-8EBB-74856A667B8F}">
      <dsp:nvSpPr>
        <dsp:cNvPr id="0" name=""/>
        <dsp:cNvSpPr/>
      </dsp:nvSpPr>
      <dsp:spPr>
        <a:xfrm rot="5400000">
          <a:off x="2559537" y="1793439"/>
          <a:ext cx="2008628" cy="1747506"/>
        </a:xfrm>
        <a:prstGeom prst="hexagon">
          <a:avLst>
            <a:gd name="adj" fmla="val 25000"/>
            <a:gd name="vf" fmla="val 11547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Il ne se contredit pas </a:t>
          </a:r>
          <a:endParaRPr lang="fr-FR" sz="2000" b="1" kern="1200" dirty="0">
            <a:solidFill>
              <a:schemeClr val="bg1"/>
            </a:solidFill>
          </a:endParaRPr>
        </a:p>
      </dsp:txBody>
      <dsp:txXfrm rot="-5400000">
        <a:off x="2962418" y="1975889"/>
        <a:ext cx="1202866" cy="1382606"/>
      </dsp:txXfrm>
    </dsp:sp>
    <dsp:sp modelId="{3EDBA72B-39D0-4F95-B440-EC9B7A016A13}">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2AFD153E-2E1A-43AE-8200-14928DEE8053}">
      <dsp:nvSpPr>
        <dsp:cNvPr id="0" name=""/>
        <dsp:cNvSpPr/>
      </dsp:nvSpPr>
      <dsp:spPr>
        <a:xfrm rot="5400000">
          <a:off x="4446844" y="1835580"/>
          <a:ext cx="2008628" cy="1747506"/>
        </a:xfrm>
        <a:prstGeom prst="hexagon">
          <a:avLst>
            <a:gd name="adj" fmla="val 25000"/>
            <a:gd name="vf" fmla="val 115470"/>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1"/>
              </a:solidFill>
            </a:rPr>
            <a:t>Il n’omet pas </a:t>
          </a:r>
          <a:r>
            <a:rPr lang="fr-FR" sz="1400" b="1" kern="1200" dirty="0" smtClean="0">
              <a:solidFill>
                <a:schemeClr val="bg1"/>
              </a:solidFill>
            </a:rPr>
            <a:t>d’informations</a:t>
          </a:r>
          <a:r>
            <a:rPr lang="fr-FR" sz="1800" b="1" kern="1200" dirty="0" smtClean="0">
              <a:solidFill>
                <a:schemeClr val="bg1"/>
              </a:solidFill>
            </a:rPr>
            <a:t> capitales </a:t>
          </a:r>
        </a:p>
        <a:p>
          <a:pPr lvl="0" algn="ctr" defTabSz="1600200">
            <a:lnSpc>
              <a:spcPct val="90000"/>
            </a:lnSpc>
            <a:spcBef>
              <a:spcPct val="0"/>
            </a:spcBef>
            <a:spcAft>
              <a:spcPct val="35000"/>
            </a:spcAft>
          </a:pPr>
          <a:endParaRPr lang="fr-FR" sz="1500" kern="1200" dirty="0"/>
        </a:p>
      </dsp:txBody>
      <dsp:txXfrm rot="-5400000">
        <a:off x="4849725" y="2018030"/>
        <a:ext cx="1202866" cy="1382606"/>
      </dsp:txXfrm>
    </dsp:sp>
    <dsp:sp modelId="{A1FF3E02-CAC9-48AD-B89E-A09D115270CD}">
      <dsp:nvSpPr>
        <dsp:cNvPr id="0" name=""/>
        <dsp:cNvSpPr/>
      </dsp:nvSpPr>
      <dsp:spPr>
        <a:xfrm rot="5400000">
          <a:off x="3506806" y="3540503"/>
          <a:ext cx="2008628" cy="1747506"/>
        </a:xfrm>
        <a:prstGeom prst="hexagon">
          <a:avLst>
            <a:gd name="adj" fmla="val 25000"/>
            <a:gd name="vf" fmla="val 11547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1"/>
              </a:solidFill>
            </a:rPr>
            <a:t>Il organise, hiérarchise, connecte les </a:t>
          </a:r>
          <a:r>
            <a:rPr lang="fr-FR" sz="1400" b="1" kern="1200" dirty="0" smtClean="0">
              <a:solidFill>
                <a:schemeClr val="bg1"/>
              </a:solidFill>
            </a:rPr>
            <a:t>informations</a:t>
          </a:r>
          <a:endParaRPr lang="fr-FR" sz="1400" b="1" kern="1200" dirty="0">
            <a:solidFill>
              <a:schemeClr val="bg1"/>
            </a:solidFill>
          </a:endParaRPr>
        </a:p>
      </dsp:txBody>
      <dsp:txXfrm rot="-5400000">
        <a:off x="3909687" y="3722953"/>
        <a:ext cx="1202866" cy="1382606"/>
      </dsp:txXfrm>
    </dsp:sp>
    <dsp:sp modelId="{C0E51B49-D7B8-40EC-83E0-0513A98A942D}">
      <dsp:nvSpPr>
        <dsp:cNvPr id="0" name=""/>
        <dsp:cNvSpPr/>
      </dsp:nvSpPr>
      <dsp:spPr>
        <a:xfrm>
          <a:off x="2052144" y="3762244"/>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fr-FR" sz="3600" kern="1200" dirty="0"/>
        </a:p>
      </dsp:txBody>
      <dsp:txXfrm>
        <a:off x="2052144" y="3762244"/>
        <a:ext cx="2241629" cy="1205177"/>
      </dsp:txXfrm>
    </dsp:sp>
    <dsp:sp modelId="{902E840E-0C71-4F67-BFA0-45CD3C14CCAF}">
      <dsp:nvSpPr>
        <dsp:cNvPr id="0" name=""/>
        <dsp:cNvSpPr/>
      </dsp:nvSpPr>
      <dsp:spPr>
        <a:xfrm rot="5400000">
          <a:off x="1619499" y="3540503"/>
          <a:ext cx="2008628" cy="1747506"/>
        </a:xfrm>
        <a:prstGeom prst="hexagon">
          <a:avLst>
            <a:gd name="adj" fmla="val 25000"/>
            <a:gd name="vf" fmla="val 11547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Il explique les mots scientifiques ou techniques</a:t>
          </a:r>
          <a:endParaRPr lang="fr-FR" sz="1800" b="1" kern="1200" dirty="0">
            <a:solidFill>
              <a:schemeClr val="bg1"/>
            </a:solidFill>
          </a:endParaRPr>
        </a:p>
      </dsp:txBody>
      <dsp:txXfrm rot="-5400000">
        <a:off x="2022380" y="3722953"/>
        <a:ext cx="1202866" cy="1382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58C1-DBCF-4C86-931E-95281DB61A84}">
      <dsp:nvSpPr>
        <dsp:cNvPr id="0" name=""/>
        <dsp:cNvSpPr/>
      </dsp:nvSpPr>
      <dsp:spPr>
        <a:xfrm>
          <a:off x="3793066" y="2438400"/>
          <a:ext cx="2980266" cy="2980266"/>
        </a:xfrm>
        <a:prstGeom prst="gear9">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C00000"/>
              </a:solidFill>
            </a:rPr>
            <a:t>CONTEXTE</a:t>
          </a:r>
        </a:p>
        <a:p>
          <a:pPr lvl="0" algn="ctr" defTabSz="889000">
            <a:lnSpc>
              <a:spcPct val="90000"/>
            </a:lnSpc>
            <a:spcBef>
              <a:spcPct val="0"/>
            </a:spcBef>
            <a:spcAft>
              <a:spcPct val="35000"/>
            </a:spcAft>
          </a:pPr>
          <a:r>
            <a:rPr lang="fr-FR" sz="2000" b="1" kern="1200" dirty="0" smtClean="0">
              <a:solidFill>
                <a:srgbClr val="C00000"/>
              </a:solidFill>
            </a:rPr>
            <a:t>- Psychologique</a:t>
          </a:r>
        </a:p>
        <a:p>
          <a:pPr lvl="0" algn="ctr" defTabSz="889000">
            <a:lnSpc>
              <a:spcPct val="90000"/>
            </a:lnSpc>
            <a:spcBef>
              <a:spcPct val="0"/>
            </a:spcBef>
            <a:spcAft>
              <a:spcPct val="35000"/>
            </a:spcAft>
          </a:pPr>
          <a:r>
            <a:rPr lang="fr-FR" sz="2000" b="1" kern="1200" dirty="0" smtClean="0">
              <a:solidFill>
                <a:srgbClr val="C00000"/>
              </a:solidFill>
            </a:rPr>
            <a:t>- Social</a:t>
          </a:r>
        </a:p>
        <a:p>
          <a:pPr lvl="0" algn="ctr" defTabSz="889000">
            <a:lnSpc>
              <a:spcPct val="90000"/>
            </a:lnSpc>
            <a:spcBef>
              <a:spcPct val="0"/>
            </a:spcBef>
            <a:spcAft>
              <a:spcPct val="35000"/>
            </a:spcAft>
          </a:pPr>
          <a:r>
            <a:rPr lang="fr-FR" sz="2000" b="1" kern="1200" dirty="0" smtClean="0">
              <a:solidFill>
                <a:srgbClr val="C00000"/>
              </a:solidFill>
            </a:rPr>
            <a:t>- Physique</a:t>
          </a:r>
          <a:endParaRPr lang="fr-FR" sz="2000" b="1" kern="1200" dirty="0">
            <a:solidFill>
              <a:srgbClr val="C00000"/>
            </a:solidFill>
          </a:endParaRPr>
        </a:p>
      </dsp:txBody>
      <dsp:txXfrm>
        <a:off x="4392232" y="3136513"/>
        <a:ext cx="1781934" cy="1531918"/>
      </dsp:txXfrm>
    </dsp:sp>
    <dsp:sp modelId="{ACF7393E-E54A-463A-85FA-13E1E954BFEB}">
      <dsp:nvSpPr>
        <dsp:cNvPr id="0" name=""/>
        <dsp:cNvSpPr/>
      </dsp:nvSpPr>
      <dsp:spPr>
        <a:xfrm>
          <a:off x="2059093" y="1733973"/>
          <a:ext cx="2167466" cy="2167466"/>
        </a:xfrm>
        <a:prstGeom prst="gear6">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C00000"/>
              </a:solidFill>
            </a:rPr>
            <a:t>TEXTE</a:t>
          </a:r>
        </a:p>
        <a:p>
          <a:pPr lvl="0" algn="ctr" defTabSz="622300">
            <a:lnSpc>
              <a:spcPct val="90000"/>
            </a:lnSpc>
            <a:spcBef>
              <a:spcPct val="0"/>
            </a:spcBef>
            <a:spcAft>
              <a:spcPct val="35000"/>
            </a:spcAft>
          </a:pPr>
          <a:r>
            <a:rPr lang="fr-FR" sz="1400" b="1" kern="1200" dirty="0" smtClean="0">
              <a:solidFill>
                <a:srgbClr val="C00000"/>
              </a:solidFill>
            </a:rPr>
            <a:t>- Intention de l’auteur</a:t>
          </a:r>
        </a:p>
        <a:p>
          <a:pPr lvl="0" algn="ctr" defTabSz="622300">
            <a:lnSpc>
              <a:spcPct val="90000"/>
            </a:lnSpc>
            <a:spcBef>
              <a:spcPct val="0"/>
            </a:spcBef>
            <a:spcAft>
              <a:spcPct val="35000"/>
            </a:spcAft>
          </a:pPr>
          <a:r>
            <a:rPr lang="fr-FR" sz="1400" b="1" kern="1200" dirty="0" smtClean="0">
              <a:solidFill>
                <a:srgbClr val="C00000"/>
              </a:solidFill>
            </a:rPr>
            <a:t>- Forme</a:t>
          </a:r>
        </a:p>
        <a:p>
          <a:pPr lvl="0" algn="ctr" defTabSz="622300">
            <a:lnSpc>
              <a:spcPct val="90000"/>
            </a:lnSpc>
            <a:spcBef>
              <a:spcPct val="0"/>
            </a:spcBef>
            <a:spcAft>
              <a:spcPct val="35000"/>
            </a:spcAft>
          </a:pPr>
          <a:r>
            <a:rPr lang="fr-FR" sz="1400" b="1" kern="1200" dirty="0" smtClean="0">
              <a:solidFill>
                <a:srgbClr val="C00000"/>
              </a:solidFill>
            </a:rPr>
            <a:t>- Contenu</a:t>
          </a:r>
          <a:endParaRPr lang="fr-FR" sz="1400" b="1" kern="1200" dirty="0">
            <a:solidFill>
              <a:srgbClr val="C00000"/>
            </a:solidFill>
          </a:endParaRPr>
        </a:p>
      </dsp:txBody>
      <dsp:txXfrm>
        <a:off x="2604759" y="2282937"/>
        <a:ext cx="1076134" cy="1069538"/>
      </dsp:txXfrm>
    </dsp:sp>
    <dsp:sp modelId="{23DBC4C1-18C5-4C66-91AC-47B4FD33C9F3}">
      <dsp:nvSpPr>
        <dsp:cNvPr id="0" name=""/>
        <dsp:cNvSpPr/>
      </dsp:nvSpPr>
      <dsp:spPr>
        <a:xfrm rot="20700000">
          <a:off x="3273095" y="238642"/>
          <a:ext cx="2123675" cy="2123675"/>
        </a:xfrm>
        <a:prstGeom prst="gear6">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C00000"/>
              </a:solidFill>
            </a:rPr>
            <a:t>LECTEUR</a:t>
          </a:r>
        </a:p>
        <a:p>
          <a:pPr lvl="0" algn="ctr" defTabSz="711200">
            <a:lnSpc>
              <a:spcPct val="90000"/>
            </a:lnSpc>
            <a:spcBef>
              <a:spcPct val="0"/>
            </a:spcBef>
            <a:spcAft>
              <a:spcPct val="35000"/>
            </a:spcAft>
          </a:pPr>
          <a:r>
            <a:rPr lang="fr-FR" sz="1600" b="1" kern="1200" dirty="0" smtClean="0">
              <a:solidFill>
                <a:srgbClr val="C00000"/>
              </a:solidFill>
            </a:rPr>
            <a:t>- Structures</a:t>
          </a:r>
        </a:p>
        <a:p>
          <a:pPr lvl="0" algn="ctr" defTabSz="711200">
            <a:lnSpc>
              <a:spcPct val="90000"/>
            </a:lnSpc>
            <a:spcBef>
              <a:spcPct val="0"/>
            </a:spcBef>
            <a:spcAft>
              <a:spcPct val="35000"/>
            </a:spcAft>
          </a:pPr>
          <a:r>
            <a:rPr lang="fr-FR" sz="1600" b="1" kern="1200" dirty="0" smtClean="0">
              <a:solidFill>
                <a:srgbClr val="C00000"/>
              </a:solidFill>
            </a:rPr>
            <a:t>- processus</a:t>
          </a:r>
          <a:endParaRPr lang="fr-FR" sz="1600" b="1" kern="1200" dirty="0">
            <a:solidFill>
              <a:srgbClr val="C00000"/>
            </a:solidFill>
          </a:endParaRPr>
        </a:p>
      </dsp:txBody>
      <dsp:txXfrm rot="-20700000">
        <a:off x="3738879" y="704426"/>
        <a:ext cx="1192106" cy="1192106"/>
      </dsp:txXfrm>
    </dsp:sp>
    <dsp:sp modelId="{677B30EF-67FE-41BF-893F-58BE2F02714D}">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BE824F-670F-4795-860B-82CDF1A39E0F}">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804E32-169C-44B3-8E87-AD85923ADFA0}">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9202-E914-4AA1-B171-18EF49E0F2F3}">
      <dsp:nvSpPr>
        <dsp:cNvPr id="0" name=""/>
        <dsp:cNvSpPr/>
      </dsp:nvSpPr>
      <dsp:spPr>
        <a:xfrm>
          <a:off x="5179139" y="3262482"/>
          <a:ext cx="91440" cy="607709"/>
        </a:xfrm>
        <a:custGeom>
          <a:avLst/>
          <a:gdLst/>
          <a:ahLst/>
          <a:cxnLst/>
          <a:rect l="0" t="0" r="0" b="0"/>
          <a:pathLst>
            <a:path>
              <a:moveTo>
                <a:pt x="45720" y="0"/>
              </a:moveTo>
              <a:lnTo>
                <a:pt x="45720" y="607709"/>
              </a:lnTo>
            </a:path>
          </a:pathLst>
        </a:custGeom>
        <a:noFill/>
        <a:ln w="9525" cap="rnd"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24137D72-0A64-4337-B081-0B5EF47D8FBF}">
      <dsp:nvSpPr>
        <dsp:cNvPr id="0" name=""/>
        <dsp:cNvSpPr/>
      </dsp:nvSpPr>
      <dsp:spPr>
        <a:xfrm>
          <a:off x="3947914" y="1327910"/>
          <a:ext cx="1276945" cy="607709"/>
        </a:xfrm>
        <a:custGeom>
          <a:avLst/>
          <a:gdLst/>
          <a:ahLst/>
          <a:cxnLst/>
          <a:rect l="0" t="0" r="0" b="0"/>
          <a:pathLst>
            <a:path>
              <a:moveTo>
                <a:pt x="0" y="0"/>
              </a:moveTo>
              <a:lnTo>
                <a:pt x="0" y="414136"/>
              </a:lnTo>
              <a:lnTo>
                <a:pt x="1276945" y="414136"/>
              </a:lnTo>
              <a:lnTo>
                <a:pt x="1276945" y="607709"/>
              </a:lnTo>
            </a:path>
          </a:pathLst>
        </a:custGeom>
        <a:noFill/>
        <a:ln w="9525" cap="rnd"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EB6D358A-9F6E-45BB-86E5-2511336E14D8}">
      <dsp:nvSpPr>
        <dsp:cNvPr id="0" name=""/>
        <dsp:cNvSpPr/>
      </dsp:nvSpPr>
      <dsp:spPr>
        <a:xfrm>
          <a:off x="2625248" y="3262482"/>
          <a:ext cx="91440" cy="607709"/>
        </a:xfrm>
        <a:custGeom>
          <a:avLst/>
          <a:gdLst/>
          <a:ahLst/>
          <a:cxnLst/>
          <a:rect l="0" t="0" r="0" b="0"/>
          <a:pathLst>
            <a:path>
              <a:moveTo>
                <a:pt x="45720" y="0"/>
              </a:moveTo>
              <a:lnTo>
                <a:pt x="45720" y="607709"/>
              </a:lnTo>
            </a:path>
          </a:pathLst>
        </a:custGeom>
        <a:noFill/>
        <a:ln w="9525" cap="rnd"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07227C15-EF5E-4534-A74F-E4765D3294FF}">
      <dsp:nvSpPr>
        <dsp:cNvPr id="0" name=""/>
        <dsp:cNvSpPr/>
      </dsp:nvSpPr>
      <dsp:spPr>
        <a:xfrm>
          <a:off x="2670968" y="1327910"/>
          <a:ext cx="1276945" cy="607709"/>
        </a:xfrm>
        <a:custGeom>
          <a:avLst/>
          <a:gdLst/>
          <a:ahLst/>
          <a:cxnLst/>
          <a:rect l="0" t="0" r="0" b="0"/>
          <a:pathLst>
            <a:path>
              <a:moveTo>
                <a:pt x="1276945" y="0"/>
              </a:moveTo>
              <a:lnTo>
                <a:pt x="1276945" y="414136"/>
              </a:lnTo>
              <a:lnTo>
                <a:pt x="0" y="414136"/>
              </a:lnTo>
              <a:lnTo>
                <a:pt x="0" y="607709"/>
              </a:lnTo>
            </a:path>
          </a:pathLst>
        </a:custGeom>
        <a:noFill/>
        <a:ln w="9525" cap="rnd"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18B02153-F5D3-46C1-B96C-A937CA2EEE3A}">
      <dsp:nvSpPr>
        <dsp:cNvPr id="0" name=""/>
        <dsp:cNvSpPr/>
      </dsp:nvSpPr>
      <dsp:spPr>
        <a:xfrm>
          <a:off x="2903140" y="1048"/>
          <a:ext cx="2089546" cy="1326862"/>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1711-3AD2-4183-85A5-48291D9BC041}">
      <dsp:nvSpPr>
        <dsp:cNvPr id="0" name=""/>
        <dsp:cNvSpPr/>
      </dsp:nvSpPr>
      <dsp:spPr>
        <a:xfrm>
          <a:off x="3135312" y="221611"/>
          <a:ext cx="2089546" cy="1326862"/>
        </a:xfrm>
        <a:prstGeom prst="roundRect">
          <a:avLst>
            <a:gd name="adj" fmla="val 10000"/>
          </a:avLst>
        </a:prstGeom>
        <a:solidFill>
          <a:schemeClr val="tx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Textes résistants</a:t>
          </a:r>
          <a:endParaRPr lang="fr-FR" sz="3200" kern="1200" dirty="0"/>
        </a:p>
      </dsp:txBody>
      <dsp:txXfrm>
        <a:off x="3174174" y="260473"/>
        <a:ext cx="2011822" cy="1249138"/>
      </dsp:txXfrm>
    </dsp:sp>
    <dsp:sp modelId="{E1A90841-A065-496B-B117-C6F7AFB231AA}">
      <dsp:nvSpPr>
        <dsp:cNvPr id="0" name=""/>
        <dsp:cNvSpPr/>
      </dsp:nvSpPr>
      <dsp:spPr>
        <a:xfrm>
          <a:off x="1626195" y="1935620"/>
          <a:ext cx="2089546" cy="1326862"/>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0913F-832B-4683-BEFF-4E96E744EB71}">
      <dsp:nvSpPr>
        <dsp:cNvPr id="0" name=""/>
        <dsp:cNvSpPr/>
      </dsp:nvSpPr>
      <dsp:spPr>
        <a:xfrm>
          <a:off x="1858367" y="2156184"/>
          <a:ext cx="2089546" cy="1326862"/>
        </a:xfrm>
        <a:prstGeom prst="roundRect">
          <a:avLst>
            <a:gd name="adj" fmla="val 10000"/>
          </a:avLst>
        </a:prstGeom>
        <a:solidFill>
          <a:schemeClr val="accent4">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Textes réticents</a:t>
          </a:r>
          <a:endParaRPr lang="fr-FR" sz="2400" kern="1200" dirty="0"/>
        </a:p>
      </dsp:txBody>
      <dsp:txXfrm>
        <a:off x="1897229" y="2195046"/>
        <a:ext cx="2011822" cy="1249138"/>
      </dsp:txXfrm>
    </dsp:sp>
    <dsp:sp modelId="{F3528018-B2FA-41AD-96CF-591AA82C9C2C}">
      <dsp:nvSpPr>
        <dsp:cNvPr id="0" name=""/>
        <dsp:cNvSpPr/>
      </dsp:nvSpPr>
      <dsp:spPr>
        <a:xfrm>
          <a:off x="1626195" y="3870192"/>
          <a:ext cx="2089546" cy="1326862"/>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36DD2-A2F7-42B2-8280-906616C0C2D8}">
      <dsp:nvSpPr>
        <dsp:cNvPr id="0" name=""/>
        <dsp:cNvSpPr/>
      </dsp:nvSpPr>
      <dsp:spPr>
        <a:xfrm>
          <a:off x="1858367" y="4090756"/>
          <a:ext cx="2089546" cy="1326862"/>
        </a:xfrm>
        <a:prstGeom prst="roundRect">
          <a:avLst>
            <a:gd name="adj" fmla="val 10000"/>
          </a:avLst>
        </a:prstGeom>
        <a:solidFill>
          <a:schemeClr val="accent4">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Posent des problèmes de compréhension délibérés</a:t>
          </a:r>
          <a:endParaRPr lang="fr-FR" sz="1900" kern="1200" dirty="0"/>
        </a:p>
      </dsp:txBody>
      <dsp:txXfrm>
        <a:off x="1897229" y="4129618"/>
        <a:ext cx="2011822" cy="1249138"/>
      </dsp:txXfrm>
    </dsp:sp>
    <dsp:sp modelId="{75952CEC-1172-4C4C-B9EE-5AB50CB53B9C}">
      <dsp:nvSpPr>
        <dsp:cNvPr id="0" name=""/>
        <dsp:cNvSpPr/>
      </dsp:nvSpPr>
      <dsp:spPr>
        <a:xfrm>
          <a:off x="4180085" y="1935620"/>
          <a:ext cx="2089546" cy="1326862"/>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FCB8E-4D7F-43E1-A43B-E90190E79627}">
      <dsp:nvSpPr>
        <dsp:cNvPr id="0" name=""/>
        <dsp:cNvSpPr/>
      </dsp:nvSpPr>
      <dsp:spPr>
        <a:xfrm>
          <a:off x="4412257" y="2156184"/>
          <a:ext cx="2089546" cy="1326862"/>
        </a:xfrm>
        <a:prstGeom prst="roundRect">
          <a:avLst>
            <a:gd name="adj" fmla="val 10000"/>
          </a:avLst>
        </a:prstGeom>
        <a:solidFill>
          <a:schemeClr val="accent5">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Textes proliférants</a:t>
          </a:r>
          <a:endParaRPr lang="fr-FR" sz="2400" kern="1200" dirty="0"/>
        </a:p>
      </dsp:txBody>
      <dsp:txXfrm>
        <a:off x="4451119" y="2195046"/>
        <a:ext cx="2011822" cy="1249138"/>
      </dsp:txXfrm>
    </dsp:sp>
    <dsp:sp modelId="{2FD4EDDA-88CB-4AD4-BEA0-CFB15EE2BCBB}">
      <dsp:nvSpPr>
        <dsp:cNvPr id="0" name=""/>
        <dsp:cNvSpPr/>
      </dsp:nvSpPr>
      <dsp:spPr>
        <a:xfrm>
          <a:off x="4180085" y="3870192"/>
          <a:ext cx="2089546" cy="1326862"/>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83D25-22D0-44AC-B9A9-FA98A2AF3915}">
      <dsp:nvSpPr>
        <dsp:cNvPr id="0" name=""/>
        <dsp:cNvSpPr/>
      </dsp:nvSpPr>
      <dsp:spPr>
        <a:xfrm>
          <a:off x="4412257" y="4090756"/>
          <a:ext cx="2089546" cy="1326862"/>
        </a:xfrm>
        <a:prstGeom prst="roundRect">
          <a:avLst>
            <a:gd name="adj" fmla="val 10000"/>
          </a:avLst>
        </a:prstGeom>
        <a:solidFill>
          <a:schemeClr val="accent5">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Posent des problèmes d’interprétation</a:t>
          </a:r>
          <a:endParaRPr lang="fr-FR" sz="1900" kern="1200" dirty="0"/>
        </a:p>
      </dsp:txBody>
      <dsp:txXfrm>
        <a:off x="4451119" y="4129618"/>
        <a:ext cx="2011822" cy="124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3EAD-14A1-4342-8DE6-F1923C144916}">
      <dsp:nvSpPr>
        <dsp:cNvPr id="0" name=""/>
        <dsp:cNvSpPr/>
      </dsp:nvSpPr>
      <dsp:spPr>
        <a:xfrm>
          <a:off x="5685681" y="3025023"/>
          <a:ext cx="4379583" cy="3197976"/>
        </a:xfrm>
        <a:prstGeom prst="homePlate">
          <a:avLst/>
        </a:prstGeom>
        <a:solidFill>
          <a:schemeClr val="accent6">
            <a:lumMod val="75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ctr" defTabSz="533400">
            <a:lnSpc>
              <a:spcPct val="90000"/>
            </a:lnSpc>
            <a:spcBef>
              <a:spcPct val="0"/>
            </a:spcBef>
            <a:spcAft>
              <a:spcPct val="15000"/>
            </a:spcAft>
            <a:buChar char="••"/>
          </a:pPr>
          <a:r>
            <a:rPr lang="fr-FR" sz="1200" kern="1200" dirty="0" smtClean="0"/>
            <a:t>        Deux représentations inadaptées:</a:t>
          </a:r>
          <a:endParaRPr lang="fr-FR" sz="1200" kern="1200" dirty="0"/>
        </a:p>
        <a:p>
          <a:pPr marL="114300" lvl="1" indent="-114300" algn="ctr" defTabSz="533400">
            <a:lnSpc>
              <a:spcPct val="90000"/>
            </a:lnSpc>
            <a:spcBef>
              <a:spcPct val="0"/>
            </a:spcBef>
            <a:spcAft>
              <a:spcPct val="15000"/>
            </a:spcAft>
            <a:buChar char="••"/>
          </a:pPr>
          <a:r>
            <a:rPr lang="fr-FR" sz="1200" kern="1200" dirty="0" smtClean="0"/>
            <a:t>           - Le texte littéraire n’a qu’un sens caché par l’auteur</a:t>
          </a:r>
          <a:endParaRPr lang="fr-FR" sz="1200" kern="1200" dirty="0"/>
        </a:p>
        <a:p>
          <a:pPr marL="114300" lvl="1" indent="-114300" algn="ctr" defTabSz="533400">
            <a:lnSpc>
              <a:spcPct val="90000"/>
            </a:lnSpc>
            <a:spcBef>
              <a:spcPct val="0"/>
            </a:spcBef>
            <a:spcAft>
              <a:spcPct val="15000"/>
            </a:spcAft>
            <a:buChar char="••"/>
          </a:pPr>
          <a:r>
            <a:rPr lang="fr-FR" sz="1200" kern="1200" dirty="0" smtClean="0"/>
            <a:t>Il existe une infinité de sens</a:t>
          </a:r>
          <a:endParaRPr lang="fr-FR" sz="1200" kern="1200" dirty="0"/>
        </a:p>
        <a:p>
          <a:pPr marL="114300" lvl="1" indent="-114300" algn="r" defTabSz="533400">
            <a:lnSpc>
              <a:spcPct val="90000"/>
            </a:lnSpc>
            <a:spcBef>
              <a:spcPct val="0"/>
            </a:spcBef>
            <a:spcAft>
              <a:spcPct val="15000"/>
            </a:spcAft>
            <a:buChar char="••"/>
          </a:pPr>
          <a:endParaRPr lang="fr-FR" sz="1200" kern="1200" dirty="0"/>
        </a:p>
        <a:p>
          <a:pPr marL="114300" lvl="1" indent="-114300" algn="r" defTabSz="533400">
            <a:lnSpc>
              <a:spcPct val="90000"/>
            </a:lnSpc>
            <a:spcBef>
              <a:spcPct val="0"/>
            </a:spcBef>
            <a:spcAft>
              <a:spcPct val="15000"/>
            </a:spcAft>
            <a:buChar char="••"/>
          </a:pPr>
          <a:endParaRPr lang="fr-FR" sz="1200" kern="1200" dirty="0"/>
        </a:p>
        <a:p>
          <a:pPr marL="114300" lvl="1" indent="-114300" algn="ctr" defTabSz="533400">
            <a:lnSpc>
              <a:spcPct val="90000"/>
            </a:lnSpc>
            <a:spcBef>
              <a:spcPct val="0"/>
            </a:spcBef>
            <a:spcAft>
              <a:spcPct val="15000"/>
            </a:spcAft>
            <a:buChar char="••"/>
          </a:pPr>
          <a:r>
            <a:rPr lang="fr-FR" sz="1200" kern="1200" dirty="0" smtClean="0"/>
            <a:t>A l’école primaire, la première représentation domine.                               </a:t>
          </a:r>
          <a:endParaRPr lang="fr-FR" sz="1200" kern="1200" dirty="0"/>
        </a:p>
        <a:p>
          <a:pPr marL="114300" lvl="1" indent="-114300" algn="ctr" defTabSz="533400">
            <a:lnSpc>
              <a:spcPct val="90000"/>
            </a:lnSpc>
            <a:spcBef>
              <a:spcPct val="0"/>
            </a:spcBef>
            <a:spcAft>
              <a:spcPct val="15000"/>
            </a:spcAft>
            <a:buChar char="••"/>
          </a:pPr>
          <a:r>
            <a:rPr lang="fr-FR" sz="1200" kern="1200" dirty="0" smtClean="0"/>
            <a:t>L’enseignant doit rester garant des droits du texte.</a:t>
          </a:r>
          <a:endParaRPr lang="fr-FR" sz="1200" kern="1200" dirty="0"/>
        </a:p>
      </dsp:txBody>
      <dsp:txXfrm>
        <a:off x="6999556" y="3824517"/>
        <a:ext cx="2466088" cy="2398482"/>
      </dsp:txXfrm>
    </dsp:sp>
    <dsp:sp modelId="{1E7D9193-3BCE-4CDB-B527-C02848CD7399}">
      <dsp:nvSpPr>
        <dsp:cNvPr id="0" name=""/>
        <dsp:cNvSpPr/>
      </dsp:nvSpPr>
      <dsp:spPr>
        <a:xfrm>
          <a:off x="71166" y="2277721"/>
          <a:ext cx="4305579" cy="3790907"/>
        </a:xfrm>
        <a:prstGeom prst="roundRect">
          <a:avLst>
            <a:gd name="adj" fmla="val 10000"/>
          </a:avLst>
        </a:prstGeom>
        <a:solidFill>
          <a:schemeClr val="accent5">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b" anchorCtr="0">
          <a:noAutofit/>
        </a:bodyPr>
        <a:lstStyle/>
        <a:p>
          <a:pPr marL="114300" lvl="1" indent="-114300" algn="l" defTabSz="533400">
            <a:lnSpc>
              <a:spcPct val="90000"/>
            </a:lnSpc>
            <a:spcBef>
              <a:spcPct val="0"/>
            </a:spcBef>
            <a:spcAft>
              <a:spcPct val="15000"/>
            </a:spcAft>
            <a:buChar char="••"/>
          </a:pPr>
          <a:r>
            <a:rPr lang="fr-FR" sz="1200" kern="1200" dirty="0" smtClean="0"/>
            <a:t> Récits pratiquant la rétention d’informations</a:t>
          </a:r>
          <a:endParaRPr lang="fr-FR" sz="1200" kern="1200" dirty="0"/>
        </a:p>
        <a:p>
          <a:pPr marL="114300" lvl="1" indent="-114300" algn="l" defTabSz="533400">
            <a:lnSpc>
              <a:spcPct val="90000"/>
            </a:lnSpc>
            <a:spcBef>
              <a:spcPct val="0"/>
            </a:spcBef>
            <a:spcAft>
              <a:spcPct val="15000"/>
            </a:spcAft>
            <a:buChar char="••"/>
          </a:pPr>
          <a:r>
            <a:rPr lang="fr-FR" sz="1200" kern="1200" dirty="0" smtClean="0"/>
            <a:t>Récits avec indices ambigus</a:t>
          </a:r>
          <a:endParaRPr lang="fr-FR" sz="1200" kern="1200" dirty="0"/>
        </a:p>
        <a:p>
          <a:pPr marL="114300" lvl="1" indent="-114300" algn="l" defTabSz="533400">
            <a:lnSpc>
              <a:spcPct val="90000"/>
            </a:lnSpc>
            <a:spcBef>
              <a:spcPct val="0"/>
            </a:spcBef>
            <a:spcAft>
              <a:spcPct val="15000"/>
            </a:spcAft>
            <a:buChar char="••"/>
          </a:pPr>
          <a:r>
            <a:rPr lang="fr-FR" sz="1200" kern="1200" dirty="0" smtClean="0"/>
            <a:t>Récits parsemés de leurres</a:t>
          </a:r>
          <a:endParaRPr lang="fr-FR" sz="1200" kern="1200" dirty="0"/>
        </a:p>
        <a:p>
          <a:pPr marL="114300" lvl="1" indent="-114300" algn="l" defTabSz="533400">
            <a:lnSpc>
              <a:spcPct val="90000"/>
            </a:lnSpc>
            <a:spcBef>
              <a:spcPct val="0"/>
            </a:spcBef>
            <a:spcAft>
              <a:spcPct val="15000"/>
            </a:spcAft>
            <a:buChar char="••"/>
          </a:pPr>
          <a:r>
            <a:rPr lang="fr-FR" sz="1200" kern="1200" dirty="0" smtClean="0"/>
            <a:t> Point de vue inattendu</a:t>
          </a:r>
          <a:endParaRPr lang="fr-FR" sz="1200" kern="1200" dirty="0"/>
        </a:p>
        <a:p>
          <a:pPr marL="114300" lvl="1" indent="-114300" algn="l" defTabSz="533400">
            <a:lnSpc>
              <a:spcPct val="90000"/>
            </a:lnSpc>
            <a:spcBef>
              <a:spcPct val="0"/>
            </a:spcBef>
            <a:spcAft>
              <a:spcPct val="15000"/>
            </a:spcAft>
            <a:buChar char="••"/>
          </a:pPr>
          <a:r>
            <a:rPr lang="fr-FR" sz="1200" kern="1200" dirty="0" smtClean="0"/>
            <a:t>Point de vue polyphonique</a:t>
          </a:r>
          <a:endParaRPr lang="fr-FR" sz="1200" kern="1200" dirty="0"/>
        </a:p>
        <a:p>
          <a:pPr marL="114300" lvl="1" indent="-114300" algn="l" defTabSz="533400">
            <a:lnSpc>
              <a:spcPct val="90000"/>
            </a:lnSpc>
            <a:spcBef>
              <a:spcPct val="0"/>
            </a:spcBef>
            <a:spcAft>
              <a:spcPct val="15000"/>
            </a:spcAft>
            <a:buChar char="••"/>
          </a:pPr>
          <a:r>
            <a:rPr lang="fr-FR" sz="1200" kern="1200" dirty="0" smtClean="0"/>
            <a:t>point de vue contradictoire</a:t>
          </a:r>
          <a:endParaRPr lang="fr-FR" sz="1200" kern="1200" dirty="0"/>
        </a:p>
        <a:p>
          <a:pPr marL="114300" lvl="1" indent="-114300" algn="l" defTabSz="533400">
            <a:lnSpc>
              <a:spcPct val="90000"/>
            </a:lnSpc>
            <a:spcBef>
              <a:spcPct val="0"/>
            </a:spcBef>
            <a:spcAft>
              <a:spcPct val="15000"/>
            </a:spcAft>
            <a:buChar char="••"/>
          </a:pPr>
          <a:r>
            <a:rPr lang="fr-FR" sz="1200" kern="1200" dirty="0" smtClean="0"/>
            <a:t>Relais de narration</a:t>
          </a:r>
          <a:endParaRPr lang="fr-FR" sz="1200" kern="1200" dirty="0"/>
        </a:p>
        <a:p>
          <a:pPr marL="114300" lvl="1" indent="-114300" algn="l" defTabSz="533400">
            <a:lnSpc>
              <a:spcPct val="90000"/>
            </a:lnSpc>
            <a:spcBef>
              <a:spcPct val="0"/>
            </a:spcBef>
            <a:spcAft>
              <a:spcPct val="15000"/>
            </a:spcAft>
            <a:buChar char="••"/>
          </a:pPr>
          <a:r>
            <a:rPr lang="fr-FR" sz="1200" kern="1200" dirty="0" smtClean="0"/>
            <a:t>Perturbation de l’ordre chronologique</a:t>
          </a:r>
          <a:endParaRPr lang="fr-FR" sz="1200" kern="1200" dirty="0"/>
        </a:p>
        <a:p>
          <a:pPr marL="114300" lvl="1" indent="-114300" algn="l" defTabSz="533400">
            <a:lnSpc>
              <a:spcPct val="90000"/>
            </a:lnSpc>
            <a:spcBef>
              <a:spcPct val="0"/>
            </a:spcBef>
            <a:spcAft>
              <a:spcPct val="15000"/>
            </a:spcAft>
            <a:buChar char="••"/>
          </a:pPr>
          <a:r>
            <a:rPr lang="fr-FR" sz="1200" kern="1200" dirty="0" smtClean="0"/>
            <a:t>L’enchâssement de récit dans le récit</a:t>
          </a:r>
          <a:endParaRPr lang="fr-FR" sz="1200" kern="1200" dirty="0"/>
        </a:p>
        <a:p>
          <a:pPr marL="114300" lvl="1" indent="-114300" algn="l" defTabSz="533400">
            <a:lnSpc>
              <a:spcPct val="90000"/>
            </a:lnSpc>
            <a:spcBef>
              <a:spcPct val="0"/>
            </a:spcBef>
            <a:spcAft>
              <a:spcPct val="15000"/>
            </a:spcAft>
            <a:buChar char="••"/>
          </a:pPr>
          <a:r>
            <a:rPr lang="fr-FR" sz="1200" kern="1200" dirty="0" smtClean="0"/>
            <a:t>Le déroulement en parallèle de plusieurs parcours de personnages</a:t>
          </a:r>
          <a:endParaRPr lang="fr-FR" sz="1200" kern="1200" dirty="0"/>
        </a:p>
        <a:p>
          <a:pPr marL="114300" lvl="1" indent="-114300" algn="l" defTabSz="533400">
            <a:lnSpc>
              <a:spcPct val="90000"/>
            </a:lnSpc>
            <a:spcBef>
              <a:spcPct val="0"/>
            </a:spcBef>
            <a:spcAft>
              <a:spcPct val="15000"/>
            </a:spcAft>
            <a:buChar char="••"/>
          </a:pPr>
          <a:r>
            <a:rPr lang="fr-FR" sz="1200" kern="1200" dirty="0" smtClean="0"/>
            <a:t>Le silence sur l’identité du personnage</a:t>
          </a:r>
          <a:endParaRPr lang="fr-FR" sz="1200" kern="1200" dirty="0"/>
        </a:p>
        <a:p>
          <a:pPr marL="114300" lvl="1" indent="-114300" algn="l" defTabSz="533400">
            <a:lnSpc>
              <a:spcPct val="90000"/>
            </a:lnSpc>
            <a:spcBef>
              <a:spcPct val="0"/>
            </a:spcBef>
            <a:spcAft>
              <a:spcPct val="15000"/>
            </a:spcAft>
            <a:buChar char="••"/>
          </a:pPr>
          <a:r>
            <a:rPr lang="fr-FR" sz="1200" kern="1200" dirty="0" smtClean="0"/>
            <a:t>Le brouillage volontaire des reprises anaphoriques</a:t>
          </a:r>
          <a:endParaRPr lang="fr-FR" sz="1200" kern="1200" dirty="0"/>
        </a:p>
        <a:p>
          <a:pPr marL="114300" lvl="1" indent="-114300" algn="l" defTabSz="533400">
            <a:lnSpc>
              <a:spcPct val="90000"/>
            </a:lnSpc>
            <a:spcBef>
              <a:spcPct val="0"/>
            </a:spcBef>
            <a:spcAft>
              <a:spcPct val="15000"/>
            </a:spcAft>
            <a:buChar char="••"/>
          </a:pPr>
          <a:r>
            <a:rPr lang="fr-FR" sz="1200" kern="1200" dirty="0" smtClean="0"/>
            <a:t>Ironie</a:t>
          </a:r>
          <a:endParaRPr lang="fr-FR" sz="1200" kern="1200" dirty="0"/>
        </a:p>
        <a:p>
          <a:pPr marL="114300" lvl="1" indent="-114300" algn="l" defTabSz="533400">
            <a:lnSpc>
              <a:spcPct val="90000"/>
            </a:lnSpc>
            <a:spcBef>
              <a:spcPct val="0"/>
            </a:spcBef>
            <a:spcAft>
              <a:spcPct val="15000"/>
            </a:spcAft>
            <a:buChar char="••"/>
          </a:pPr>
          <a:r>
            <a:rPr lang="fr-FR" sz="1200" kern="1200" dirty="0" smtClean="0"/>
            <a:t>Contradiction texte images</a:t>
          </a:r>
          <a:endParaRPr lang="fr-FR" sz="1200" kern="1200" dirty="0"/>
        </a:p>
      </dsp:txBody>
      <dsp:txXfrm>
        <a:off x="154440" y="3308722"/>
        <a:ext cx="2847357" cy="2676632"/>
      </dsp:txXfrm>
    </dsp:sp>
    <dsp:sp modelId="{A2188E67-E8CA-4181-9CFA-ACE7E973E0A5}">
      <dsp:nvSpPr>
        <dsp:cNvPr id="0" name=""/>
        <dsp:cNvSpPr/>
      </dsp:nvSpPr>
      <dsp:spPr>
        <a:xfrm>
          <a:off x="6048311" y="306877"/>
          <a:ext cx="2831053" cy="1833880"/>
        </a:xfrm>
        <a:prstGeom prst="roundRect">
          <a:avLst>
            <a:gd name="adj" fmla="val 10000"/>
          </a:avLst>
        </a:prstGeom>
        <a:solidFill>
          <a:schemeClr val="accent2">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fr-FR" sz="1400" kern="1200" dirty="0" smtClean="0"/>
            <a:t>Les récits véhiculent souvent un grand                                                                                                  nombre de lieux communs culturels qu’on suppose partagés.</a:t>
          </a:r>
          <a:endParaRPr lang="fr-FR" sz="1400" kern="1200" dirty="0"/>
        </a:p>
      </dsp:txBody>
      <dsp:txXfrm>
        <a:off x="6937911" y="347161"/>
        <a:ext cx="1901169" cy="1294842"/>
      </dsp:txXfrm>
    </dsp:sp>
    <dsp:sp modelId="{5DC8A827-0370-4D32-B89C-0A61CC053FE0}">
      <dsp:nvSpPr>
        <dsp:cNvPr id="0" name=""/>
        <dsp:cNvSpPr/>
      </dsp:nvSpPr>
      <dsp:spPr>
        <a:xfrm>
          <a:off x="199724" y="227359"/>
          <a:ext cx="4172746" cy="1833880"/>
        </a:xfrm>
        <a:prstGeom prst="roundRect">
          <a:avLst>
            <a:gd name="adj" fmla="val 10000"/>
          </a:avLst>
        </a:prstGeom>
        <a:solidFill>
          <a:schemeClr val="tx2">
            <a:lumMod val="75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Reconnaissance des personnages</a:t>
          </a:r>
          <a:endParaRPr lang="fr-FR" sz="1400" kern="1200" dirty="0"/>
        </a:p>
        <a:p>
          <a:pPr marL="114300" lvl="1" indent="-114300" algn="l" defTabSz="622300">
            <a:lnSpc>
              <a:spcPct val="90000"/>
            </a:lnSpc>
            <a:spcBef>
              <a:spcPct val="0"/>
            </a:spcBef>
            <a:spcAft>
              <a:spcPct val="15000"/>
            </a:spcAft>
            <a:buChar char="••"/>
          </a:pPr>
          <a:r>
            <a:rPr lang="fr-FR" sz="1400" kern="1200" dirty="0" smtClean="0"/>
            <a:t>Reprises anaphoriques</a:t>
          </a:r>
          <a:endParaRPr lang="fr-FR" sz="1400" kern="1200" dirty="0"/>
        </a:p>
        <a:p>
          <a:pPr marL="114300" lvl="1" indent="-114300" algn="l" defTabSz="622300">
            <a:lnSpc>
              <a:spcPct val="90000"/>
            </a:lnSpc>
            <a:spcBef>
              <a:spcPct val="0"/>
            </a:spcBef>
            <a:spcAft>
              <a:spcPct val="15000"/>
            </a:spcAft>
            <a:buChar char="••"/>
          </a:pPr>
          <a:r>
            <a:rPr lang="fr-FR" sz="1400" kern="1200" dirty="0" smtClean="0"/>
            <a:t>Synthèse des informations discontinues dans le récit</a:t>
          </a:r>
          <a:endParaRPr lang="fr-FR" sz="1400" kern="1200" dirty="0"/>
        </a:p>
        <a:p>
          <a:pPr marL="114300" lvl="1" indent="-114300" algn="l" defTabSz="622300">
            <a:lnSpc>
              <a:spcPct val="90000"/>
            </a:lnSpc>
            <a:spcBef>
              <a:spcPct val="0"/>
            </a:spcBef>
            <a:spcAft>
              <a:spcPct val="15000"/>
            </a:spcAft>
            <a:buChar char="••"/>
          </a:pPr>
          <a:r>
            <a:rPr lang="fr-FR" sz="1400" kern="1200" dirty="0" smtClean="0"/>
            <a:t>Identification du but</a:t>
          </a:r>
          <a:endParaRPr lang="fr-FR" sz="1400" kern="1200" dirty="0"/>
        </a:p>
        <a:p>
          <a:pPr marL="114300" lvl="1" indent="-114300" algn="l" defTabSz="622300">
            <a:lnSpc>
              <a:spcPct val="90000"/>
            </a:lnSpc>
            <a:spcBef>
              <a:spcPct val="0"/>
            </a:spcBef>
            <a:spcAft>
              <a:spcPct val="15000"/>
            </a:spcAft>
            <a:buChar char="••"/>
          </a:pPr>
          <a:r>
            <a:rPr lang="fr-FR" sz="1400" kern="1200" dirty="0" smtClean="0"/>
            <a:t>Identification des relations                    entre les personnages</a:t>
          </a:r>
          <a:endParaRPr lang="fr-FR" sz="1400" kern="1200" dirty="0"/>
        </a:p>
      </dsp:txBody>
      <dsp:txXfrm>
        <a:off x="240008" y="267643"/>
        <a:ext cx="2840354" cy="1294842"/>
      </dsp:txXfrm>
    </dsp:sp>
    <dsp:sp modelId="{BF6FD247-EB62-46CB-A965-607020E5E457}">
      <dsp:nvSpPr>
        <dsp:cNvPr id="0" name=""/>
        <dsp:cNvSpPr/>
      </dsp:nvSpPr>
      <dsp:spPr>
        <a:xfrm>
          <a:off x="2608310" y="572721"/>
          <a:ext cx="2481470" cy="2481470"/>
        </a:xfrm>
        <a:prstGeom prst="pieWedge">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2"/>
              </a:solidFill>
            </a:rPr>
            <a:t>Problèmes cognitifs</a:t>
          </a:r>
          <a:endParaRPr lang="fr-FR" sz="2400" b="1" kern="1200" dirty="0">
            <a:solidFill>
              <a:schemeClr val="bg2"/>
            </a:solidFill>
          </a:endParaRPr>
        </a:p>
      </dsp:txBody>
      <dsp:txXfrm>
        <a:off x="3335116" y="1299527"/>
        <a:ext cx="1754664" cy="1754664"/>
      </dsp:txXfrm>
    </dsp:sp>
    <dsp:sp modelId="{28002619-3FA4-42C4-951D-AB5E52B35FC0}">
      <dsp:nvSpPr>
        <dsp:cNvPr id="0" name=""/>
        <dsp:cNvSpPr/>
      </dsp:nvSpPr>
      <dsp:spPr>
        <a:xfrm rot="5400000">
          <a:off x="5204397" y="572721"/>
          <a:ext cx="2481470" cy="2481470"/>
        </a:xfrm>
        <a:prstGeom prst="pieWedg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2"/>
              </a:solidFill>
            </a:rPr>
            <a:t>Problèmes d’ordre culturels</a:t>
          </a:r>
          <a:endParaRPr lang="fr-FR" sz="2400" b="1" kern="1200" dirty="0">
            <a:solidFill>
              <a:schemeClr val="bg2"/>
            </a:solidFill>
          </a:endParaRPr>
        </a:p>
      </dsp:txBody>
      <dsp:txXfrm rot="-5400000">
        <a:off x="5204397" y="1299527"/>
        <a:ext cx="1754664" cy="1754664"/>
      </dsp:txXfrm>
    </dsp:sp>
    <dsp:sp modelId="{2AF3006D-F832-4D62-B810-9DA21BD4FEAC}">
      <dsp:nvSpPr>
        <dsp:cNvPr id="0" name=""/>
        <dsp:cNvSpPr/>
      </dsp:nvSpPr>
      <dsp:spPr>
        <a:xfrm rot="10800000">
          <a:off x="5206767" y="3168808"/>
          <a:ext cx="2476730" cy="2481470"/>
        </a:xfrm>
        <a:prstGeom prst="pieWedg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2"/>
              </a:solidFill>
            </a:rPr>
            <a:t>  Des problèmes d’interprétation programmés délibérément par le texte</a:t>
          </a:r>
          <a:endParaRPr lang="fr-FR" sz="1700" b="1" kern="1200" dirty="0">
            <a:solidFill>
              <a:schemeClr val="bg2"/>
            </a:solidFill>
          </a:endParaRPr>
        </a:p>
      </dsp:txBody>
      <dsp:txXfrm rot="10800000">
        <a:off x="5206767" y="3168808"/>
        <a:ext cx="1751313" cy="1754664"/>
      </dsp:txXfrm>
    </dsp:sp>
    <dsp:sp modelId="{45AAF1C9-67E9-4447-8228-713161F93210}">
      <dsp:nvSpPr>
        <dsp:cNvPr id="0" name=""/>
        <dsp:cNvSpPr/>
      </dsp:nvSpPr>
      <dsp:spPr>
        <a:xfrm rot="16200000">
          <a:off x="2608310" y="3168808"/>
          <a:ext cx="2481470" cy="2481470"/>
        </a:xfrm>
        <a:prstGeom prst="pieWedg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2"/>
              </a:solidFill>
            </a:rPr>
            <a:t>Problèmes de compréhension délibérément programmés par le texte</a:t>
          </a:r>
          <a:endParaRPr lang="fr-FR" sz="1800" b="1" kern="1200" dirty="0">
            <a:solidFill>
              <a:schemeClr val="bg2"/>
            </a:solidFill>
          </a:endParaRPr>
        </a:p>
      </dsp:txBody>
      <dsp:txXfrm rot="5400000">
        <a:off x="3335116" y="3168808"/>
        <a:ext cx="1754664" cy="1754664"/>
      </dsp:txXfrm>
    </dsp:sp>
    <dsp:sp modelId="{68ACB3CA-8877-4DBD-B9FA-AEA19B9A28D7}">
      <dsp:nvSpPr>
        <dsp:cNvPr id="0" name=""/>
        <dsp:cNvSpPr/>
      </dsp:nvSpPr>
      <dsp:spPr>
        <a:xfrm>
          <a:off x="4718705" y="2595720"/>
          <a:ext cx="856766" cy="745014"/>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9A192E-4BA6-4151-863B-A97FE227C034}">
      <dsp:nvSpPr>
        <dsp:cNvPr id="0" name=""/>
        <dsp:cNvSpPr/>
      </dsp:nvSpPr>
      <dsp:spPr>
        <a:xfrm rot="10800000">
          <a:off x="4718705" y="2882264"/>
          <a:ext cx="856766" cy="745014"/>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5DE74-D9E4-4DCB-A810-19CF8F49AC30}">
      <dsp:nvSpPr>
        <dsp:cNvPr id="0" name=""/>
        <dsp:cNvSpPr/>
      </dsp:nvSpPr>
      <dsp:spPr>
        <a:xfrm>
          <a:off x="0" y="23582"/>
          <a:ext cx="5585290" cy="1276949"/>
        </a:xfrm>
        <a:prstGeom prst="roundRect">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smtClean="0"/>
            <a:t>Renoncer aux questionnaires qui interrogent surtout la littéralité du texte et ne reviennent pas sur l’implicite et l’interprétation</a:t>
          </a:r>
        </a:p>
        <a:p>
          <a:pPr lvl="0" algn="l" defTabSz="2222500">
            <a:lnSpc>
              <a:spcPct val="90000"/>
            </a:lnSpc>
            <a:spcBef>
              <a:spcPct val="0"/>
            </a:spcBef>
            <a:spcAft>
              <a:spcPct val="35000"/>
            </a:spcAft>
          </a:pPr>
          <a:endParaRPr lang="fr-FR" sz="1800" kern="1200" dirty="0"/>
        </a:p>
      </dsp:txBody>
      <dsp:txXfrm>
        <a:off x="62336" y="85918"/>
        <a:ext cx="5460618" cy="1152277"/>
      </dsp:txXfrm>
    </dsp:sp>
    <dsp:sp modelId="{5694351C-C60B-40A4-815D-763B8927C149}">
      <dsp:nvSpPr>
        <dsp:cNvPr id="0" name=""/>
        <dsp:cNvSpPr/>
      </dsp:nvSpPr>
      <dsp:spPr>
        <a:xfrm>
          <a:off x="0" y="1281284"/>
          <a:ext cx="5585290" cy="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33" tIns="6350" rIns="35560" bIns="6350" numCol="1" spcCol="1270" anchor="t" anchorCtr="0">
          <a:noAutofit/>
        </a:bodyPr>
        <a:lstStyle/>
        <a:p>
          <a:pPr marL="57150" lvl="1" indent="-57150" algn="l" defTabSz="177800">
            <a:lnSpc>
              <a:spcPct val="90000"/>
            </a:lnSpc>
            <a:spcBef>
              <a:spcPct val="0"/>
            </a:spcBef>
            <a:spcAft>
              <a:spcPct val="20000"/>
            </a:spcAft>
            <a:buChar char="••"/>
          </a:pPr>
          <a:r>
            <a:rPr lang="fr-FR" sz="400" kern="1200" dirty="0" smtClean="0"/>
            <a:t>  </a:t>
          </a:r>
          <a:endParaRPr lang="fr-FR" sz="400" kern="1200" dirty="0"/>
        </a:p>
      </dsp:txBody>
      <dsp:txXfrm>
        <a:off x="0" y="1281284"/>
        <a:ext cx="5585290" cy="59535"/>
      </dsp:txXfrm>
    </dsp:sp>
    <dsp:sp modelId="{07D0E98E-FC7E-4457-AA62-576DEA5DB457}">
      <dsp:nvSpPr>
        <dsp:cNvPr id="0" name=""/>
        <dsp:cNvSpPr/>
      </dsp:nvSpPr>
      <dsp:spPr>
        <a:xfrm>
          <a:off x="0" y="1340819"/>
          <a:ext cx="5585290" cy="992684"/>
        </a:xfrm>
        <a:prstGeom prst="roundRect">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44550">
            <a:lnSpc>
              <a:spcPct val="90000"/>
            </a:lnSpc>
            <a:spcBef>
              <a:spcPct val="0"/>
            </a:spcBef>
            <a:spcAft>
              <a:spcPct val="35000"/>
            </a:spcAft>
          </a:pPr>
          <a:r>
            <a:rPr lang="fr-FR" sz="2000" kern="1200" dirty="0" smtClean="0"/>
            <a:t>Questionnement magistral: rappel de récit; mise en avant des choix d’écriture de l’auteur</a:t>
          </a:r>
          <a:endParaRPr lang="fr-FR" sz="2000" kern="1200" dirty="0"/>
        </a:p>
      </dsp:txBody>
      <dsp:txXfrm>
        <a:off x="48459" y="1389278"/>
        <a:ext cx="5488372" cy="895766"/>
      </dsp:txXfrm>
    </dsp:sp>
    <dsp:sp modelId="{B820D573-BE4C-446C-A27C-ABB1021E7E1B}">
      <dsp:nvSpPr>
        <dsp:cNvPr id="0" name=""/>
        <dsp:cNvSpPr/>
      </dsp:nvSpPr>
      <dsp:spPr>
        <a:xfrm>
          <a:off x="0" y="2333503"/>
          <a:ext cx="5585290" cy="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33" tIns="6350" rIns="35560" bIns="6350" numCol="1" spcCol="1270" anchor="t" anchorCtr="0">
          <a:noAutofit/>
        </a:bodyPr>
        <a:lstStyle/>
        <a:p>
          <a:pPr marL="57150" lvl="1" indent="-57150" algn="l" defTabSz="177800">
            <a:lnSpc>
              <a:spcPct val="90000"/>
            </a:lnSpc>
            <a:spcBef>
              <a:spcPct val="0"/>
            </a:spcBef>
            <a:spcAft>
              <a:spcPct val="20000"/>
            </a:spcAft>
            <a:buChar char="••"/>
          </a:pPr>
          <a:r>
            <a:rPr lang="fr-FR" sz="400" kern="1200" dirty="0" smtClean="0"/>
            <a:t>  </a:t>
          </a:r>
          <a:endParaRPr lang="fr-FR" sz="400" kern="1200" dirty="0"/>
        </a:p>
      </dsp:txBody>
      <dsp:txXfrm>
        <a:off x="0" y="2333503"/>
        <a:ext cx="5585290" cy="59535"/>
      </dsp:txXfrm>
    </dsp:sp>
    <dsp:sp modelId="{9C58F795-85B6-4172-8DF2-B1F51FDFBF49}">
      <dsp:nvSpPr>
        <dsp:cNvPr id="0" name=""/>
        <dsp:cNvSpPr/>
      </dsp:nvSpPr>
      <dsp:spPr>
        <a:xfrm>
          <a:off x="0" y="2393038"/>
          <a:ext cx="5585290" cy="992684"/>
        </a:xfrm>
        <a:prstGeom prst="roundRect">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Chaque texte doit être abordé avec un dispositif didactique propre à construire en fonction des problèmes de lecture qu’il pose et par conséquent non fixable à priori.</a:t>
          </a:r>
        </a:p>
      </dsp:txBody>
      <dsp:txXfrm>
        <a:off x="48459" y="2441497"/>
        <a:ext cx="5488372" cy="895766"/>
      </dsp:txXfrm>
    </dsp:sp>
    <dsp:sp modelId="{8AD1D635-411D-44B6-A3D0-321B1145E845}">
      <dsp:nvSpPr>
        <dsp:cNvPr id="0" name=""/>
        <dsp:cNvSpPr/>
      </dsp:nvSpPr>
      <dsp:spPr>
        <a:xfrm>
          <a:off x="0" y="3396076"/>
          <a:ext cx="5585290" cy="992684"/>
        </a:xfrm>
        <a:prstGeom prst="roundRect">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Les écrits de travail éphémères et transitoires comme moyen de construire la compréhension ou l’interprétation</a:t>
          </a:r>
          <a:r>
            <a:rPr lang="fr-FR" sz="1600" kern="1200" baseline="0" dirty="0" smtClean="0"/>
            <a:t> </a:t>
          </a:r>
          <a:r>
            <a:rPr lang="fr-FR" sz="1600" kern="1200" dirty="0" smtClean="0"/>
            <a:t>pour l’élaboration de la pensée ou l’échange d’opinions.</a:t>
          </a:r>
        </a:p>
      </dsp:txBody>
      <dsp:txXfrm>
        <a:off x="48459" y="3444535"/>
        <a:ext cx="5488372" cy="895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8C1CC-E118-437D-97C0-98437382BDEC}">
      <dsp:nvSpPr>
        <dsp:cNvPr id="0" name=""/>
        <dsp:cNvSpPr/>
      </dsp:nvSpPr>
      <dsp:spPr>
        <a:xfrm>
          <a:off x="0" y="0"/>
          <a:ext cx="5212209" cy="1228500"/>
        </a:xfrm>
        <a:prstGeom prst="roundRect">
          <a:avLst/>
        </a:prstGeom>
        <a:solidFill>
          <a:schemeClr val="tx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100" kern="1200" dirty="0" smtClean="0"/>
            <a:t>Choisir des textes en fonction des obstacles auxquels on souhaite confronter les enfants.</a:t>
          </a:r>
        </a:p>
        <a:p>
          <a:pPr lvl="0" algn="l" defTabSz="2222500">
            <a:lnSpc>
              <a:spcPct val="90000"/>
            </a:lnSpc>
            <a:spcBef>
              <a:spcPct val="0"/>
            </a:spcBef>
            <a:spcAft>
              <a:spcPct val="35000"/>
            </a:spcAft>
          </a:pPr>
          <a:endParaRPr lang="fr-FR" sz="2100" kern="1200" dirty="0"/>
        </a:p>
      </dsp:txBody>
      <dsp:txXfrm>
        <a:off x="59970" y="59970"/>
        <a:ext cx="5092269" cy="1108560"/>
      </dsp:txXfrm>
    </dsp:sp>
    <dsp:sp modelId="{579A046E-8351-474C-A18B-23D7D6751B55}">
      <dsp:nvSpPr>
        <dsp:cNvPr id="0" name=""/>
        <dsp:cNvSpPr/>
      </dsp:nvSpPr>
      <dsp:spPr>
        <a:xfrm>
          <a:off x="0" y="1267973"/>
          <a:ext cx="521220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8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  </a:t>
          </a:r>
          <a:endParaRPr lang="fr-FR" sz="1600" kern="1200" dirty="0"/>
        </a:p>
      </dsp:txBody>
      <dsp:txXfrm>
        <a:off x="0" y="1267973"/>
        <a:ext cx="5212209" cy="347760"/>
      </dsp:txXfrm>
    </dsp:sp>
    <dsp:sp modelId="{F6822A53-E302-476E-8F26-47CDE8FEAA7F}">
      <dsp:nvSpPr>
        <dsp:cNvPr id="0" name=""/>
        <dsp:cNvSpPr/>
      </dsp:nvSpPr>
      <dsp:spPr>
        <a:xfrm>
          <a:off x="0" y="1615733"/>
          <a:ext cx="5212209" cy="1228500"/>
        </a:xfrm>
        <a:prstGeom prst="roundRect">
          <a:avLst/>
        </a:prstGeom>
        <a:solidFill>
          <a:schemeClr val="tx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85750" lvl="0" indent="-285750" algn="l" defTabSz="933450">
            <a:lnSpc>
              <a:spcPct val="90000"/>
            </a:lnSpc>
            <a:spcBef>
              <a:spcPct val="0"/>
            </a:spcBef>
            <a:spcAft>
              <a:spcPct val="35000"/>
            </a:spcAft>
            <a:buFont typeface="Symbol" panose="05050102010706020507" pitchFamily="18" charset="2"/>
            <a:buChar char="Þ"/>
          </a:pPr>
          <a:r>
            <a:rPr lang="fr-FR" sz="2100" kern="1200" dirty="0" smtClean="0"/>
            <a:t>Construire des conduites de lecture réutilisables en dehors du contexte dans lequel elles ont été construites.</a:t>
          </a:r>
        </a:p>
      </dsp:txBody>
      <dsp:txXfrm>
        <a:off x="59970" y="1675703"/>
        <a:ext cx="5092269" cy="1108560"/>
      </dsp:txXfrm>
    </dsp:sp>
    <dsp:sp modelId="{A09D264B-078A-4DFB-81B8-1CC392B2CF0F}">
      <dsp:nvSpPr>
        <dsp:cNvPr id="0" name=""/>
        <dsp:cNvSpPr/>
      </dsp:nvSpPr>
      <dsp:spPr>
        <a:xfrm>
          <a:off x="0" y="2844232"/>
          <a:ext cx="521220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8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  </a:t>
          </a:r>
          <a:endParaRPr lang="fr-FR" sz="1600" kern="1200" dirty="0"/>
        </a:p>
      </dsp:txBody>
      <dsp:txXfrm>
        <a:off x="0" y="2844232"/>
        <a:ext cx="5212209" cy="347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D03B-6830-412E-A123-BF84DBDC16BE}">
      <dsp:nvSpPr>
        <dsp:cNvPr id="0" name=""/>
        <dsp:cNvSpPr/>
      </dsp:nvSpPr>
      <dsp:spPr>
        <a:xfrm rot="5400000">
          <a:off x="3506806" y="130656"/>
          <a:ext cx="2008628" cy="1747506"/>
        </a:xfrm>
        <a:prstGeom prst="hexagon">
          <a:avLst>
            <a:gd name="adj" fmla="val 25000"/>
            <a:gd name="vf" fmla="val 115470"/>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smtClean="0"/>
            <a:t>L’élève doit prendre conscience que l’auteur n’écrit pas tout. Il cache volontairement ou involontairement des informations.</a:t>
          </a:r>
        </a:p>
        <a:p>
          <a:pPr lvl="0" algn="ctr" defTabSz="1244600">
            <a:lnSpc>
              <a:spcPct val="90000"/>
            </a:lnSpc>
            <a:spcBef>
              <a:spcPct val="0"/>
            </a:spcBef>
            <a:spcAft>
              <a:spcPct val="35000"/>
            </a:spcAft>
          </a:pPr>
          <a:endParaRPr lang="fr-FR" sz="900" kern="1200" dirty="0"/>
        </a:p>
      </dsp:txBody>
      <dsp:txXfrm rot="-5400000">
        <a:off x="3909687" y="313106"/>
        <a:ext cx="1202866" cy="1382606"/>
      </dsp:txXfrm>
    </dsp:sp>
    <dsp:sp modelId="{63C73E6A-486E-4880-A8B9-F408731F4639}">
      <dsp:nvSpPr>
        <dsp:cNvPr id="0" name=""/>
        <dsp:cNvSpPr/>
      </dsp:nvSpPr>
      <dsp:spPr>
        <a:xfrm>
          <a:off x="5472109" y="354264"/>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137DDDA-AE55-42E3-9DA7-13B5FC8E671D}">
      <dsp:nvSpPr>
        <dsp:cNvPr id="0" name=""/>
        <dsp:cNvSpPr/>
      </dsp:nvSpPr>
      <dsp:spPr>
        <a:xfrm rot="5400000">
          <a:off x="1619499" y="130656"/>
          <a:ext cx="2008628" cy="1747506"/>
        </a:xfrm>
        <a:prstGeom prst="hexagon">
          <a:avLst>
            <a:gd name="adj" fmla="val 25000"/>
            <a:gd name="vf" fmla="val 115470"/>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smtClean="0">
              <a:solidFill>
                <a:schemeClr val="bg2"/>
              </a:solidFill>
            </a:rPr>
            <a:t>Il doit réaliser que pour trouver le sens caché du texte, il doit prendre une part active en utilisant aussi ses connaissances personnelles.</a:t>
          </a:r>
        </a:p>
        <a:p>
          <a:pPr lvl="0" algn="ctr" defTabSz="1600200">
            <a:lnSpc>
              <a:spcPct val="90000"/>
            </a:lnSpc>
            <a:spcBef>
              <a:spcPct val="0"/>
            </a:spcBef>
            <a:spcAft>
              <a:spcPct val="35000"/>
            </a:spcAft>
          </a:pPr>
          <a:endParaRPr lang="fr-FR" sz="1000" kern="1200" dirty="0"/>
        </a:p>
      </dsp:txBody>
      <dsp:txXfrm rot="-5400000">
        <a:off x="2022380" y="313106"/>
        <a:ext cx="1202866" cy="1382606"/>
      </dsp:txXfrm>
    </dsp:sp>
    <dsp:sp modelId="{C5D0D08F-1B49-47B5-8F68-110CCD475507}">
      <dsp:nvSpPr>
        <dsp:cNvPr id="0" name=""/>
        <dsp:cNvSpPr/>
      </dsp:nvSpPr>
      <dsp:spPr>
        <a:xfrm rot="5400000">
          <a:off x="3522396" y="3535783"/>
          <a:ext cx="2008628" cy="1747506"/>
        </a:xfrm>
        <a:prstGeom prst="hexagon">
          <a:avLst>
            <a:gd name="adj" fmla="val 25000"/>
            <a:gd name="vf" fmla="val 11547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smtClean="0">
              <a:solidFill>
                <a:schemeClr val="bg2"/>
              </a:solidFill>
            </a:rPr>
            <a:t>Ces données, explicites, sont souvent morcelées et il faut faire une effort pour les garder en mémoire ou revenir les chercher.</a:t>
          </a:r>
        </a:p>
        <a:p>
          <a:pPr lvl="0" algn="ctr" defTabSz="444500">
            <a:lnSpc>
              <a:spcPct val="90000"/>
            </a:lnSpc>
            <a:spcBef>
              <a:spcPct val="0"/>
            </a:spcBef>
            <a:spcAft>
              <a:spcPct val="35000"/>
            </a:spcAft>
          </a:pPr>
          <a:endParaRPr lang="fr-FR" sz="900" kern="1200" dirty="0"/>
        </a:p>
      </dsp:txBody>
      <dsp:txXfrm rot="-5400000">
        <a:off x="3925277" y="3718233"/>
        <a:ext cx="1202866" cy="1382606"/>
      </dsp:txXfrm>
    </dsp:sp>
    <dsp:sp modelId="{8BFDB6F6-42DB-4741-9A36-EBFDEDB4CCE5}">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839A63B0-6640-4F10-85BD-BDF48F7BAFC7}">
      <dsp:nvSpPr>
        <dsp:cNvPr id="0" name=""/>
        <dsp:cNvSpPr/>
      </dsp:nvSpPr>
      <dsp:spPr>
        <a:xfrm rot="5400000">
          <a:off x="4446844" y="1835580"/>
          <a:ext cx="2008628" cy="1747506"/>
        </a:xfrm>
        <a:prstGeom prst="hexagon">
          <a:avLst>
            <a:gd name="adj" fmla="val 25000"/>
            <a:gd name="vf" fmla="val 115470"/>
          </a:avLst>
        </a:prstGeom>
        <a:solidFill>
          <a:schemeClr val="tx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dirty="0"/>
        </a:p>
      </dsp:txBody>
      <dsp:txXfrm rot="-5400000">
        <a:off x="4849725" y="2018030"/>
        <a:ext cx="1202866" cy="1382606"/>
      </dsp:txXfrm>
    </dsp:sp>
    <dsp:sp modelId="{8560A653-AE94-4A60-9FEC-C7267A1E35AD}">
      <dsp:nvSpPr>
        <dsp:cNvPr id="0" name=""/>
        <dsp:cNvSpPr/>
      </dsp:nvSpPr>
      <dsp:spPr>
        <a:xfrm rot="5400000">
          <a:off x="2573707" y="1844197"/>
          <a:ext cx="2008628" cy="1747506"/>
        </a:xfrm>
        <a:prstGeom prst="hexagon">
          <a:avLst>
            <a:gd name="adj" fmla="val 25000"/>
            <a:gd name="vf" fmla="val 11547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900" kern="1200" dirty="0" smtClean="0"/>
            <a:t>=&gt; L’élève doit prendre conscience que l’interprétation que l’on fait d’un texte peut évoluer à tout moment en fonction des nouvelles informations apportées par celui-ci.</a:t>
          </a:r>
        </a:p>
        <a:p>
          <a:pPr lvl="0" algn="ctr" defTabSz="444500">
            <a:lnSpc>
              <a:spcPct val="90000"/>
            </a:lnSpc>
            <a:spcBef>
              <a:spcPct val="0"/>
            </a:spcBef>
            <a:spcAft>
              <a:spcPct val="35000"/>
            </a:spcAft>
          </a:pPr>
          <a:endParaRPr lang="fr-FR" sz="900" kern="1200" dirty="0"/>
        </a:p>
      </dsp:txBody>
      <dsp:txXfrm rot="-5400000">
        <a:off x="2976588" y="2026647"/>
        <a:ext cx="1202866" cy="1382606"/>
      </dsp:txXfrm>
    </dsp:sp>
    <dsp:sp modelId="{D05D5FEC-567E-4044-B455-09B7CA4AD2B0}">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DCFF159-CDB3-420C-A344-D2ED5AEDC3D1}">
      <dsp:nvSpPr>
        <dsp:cNvPr id="0" name=""/>
        <dsp:cNvSpPr/>
      </dsp:nvSpPr>
      <dsp:spPr>
        <a:xfrm rot="5400000">
          <a:off x="1619499" y="3540503"/>
          <a:ext cx="2008628" cy="1747506"/>
        </a:xfrm>
        <a:prstGeom prst="hexagon">
          <a:avLst>
            <a:gd name="adj" fmla="val 25000"/>
            <a:gd name="vf" fmla="val 11547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285750" lvl="0" indent="-285750" algn="ctr" defTabSz="488950">
            <a:lnSpc>
              <a:spcPct val="90000"/>
            </a:lnSpc>
            <a:spcBef>
              <a:spcPct val="0"/>
            </a:spcBef>
            <a:spcAft>
              <a:spcPct val="35000"/>
            </a:spcAft>
            <a:buFont typeface="Symbol" panose="05050102010706020507" pitchFamily="18" charset="2"/>
            <a:buChar char="Þ"/>
          </a:pPr>
          <a:endParaRPr lang="fr-FR" sz="1100" kern="1200" dirty="0" smtClean="0"/>
        </a:p>
        <a:p>
          <a:pPr marL="285750" lvl="0" indent="-285750" algn="ctr" defTabSz="488950">
            <a:lnSpc>
              <a:spcPct val="90000"/>
            </a:lnSpc>
            <a:spcBef>
              <a:spcPct val="0"/>
            </a:spcBef>
            <a:spcAft>
              <a:spcPct val="35000"/>
            </a:spcAft>
            <a:buFont typeface="Symbol" panose="05050102010706020507" pitchFamily="18" charset="2"/>
            <a:buChar char="Þ"/>
          </a:pPr>
          <a:r>
            <a:rPr lang="fr-FR" sz="1100" kern="1200" dirty="0" smtClean="0"/>
            <a:t>Il doit prendre conscience qu’il peut lui-même construire de l’information à partir des données prélevées dans le texte</a:t>
          </a:r>
        </a:p>
        <a:p>
          <a:pPr lvl="0" algn="ctr" defTabSz="488950">
            <a:lnSpc>
              <a:spcPct val="90000"/>
            </a:lnSpc>
            <a:spcBef>
              <a:spcPct val="0"/>
            </a:spcBef>
            <a:spcAft>
              <a:spcPct val="35000"/>
            </a:spcAft>
          </a:pPr>
          <a:endParaRPr lang="fr-FR" sz="900" kern="1200" dirty="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6C6C0-1F44-4E37-80D0-5E8DE2CB9A7A}" type="datetimeFigureOut">
              <a:rPr lang="fr-FR" smtClean="0"/>
              <a:t>21/03/2019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798E2-2574-4E45-8048-4C4DF798D39B}" type="slidenum">
              <a:rPr lang="fr-FR" smtClean="0"/>
              <a:t>‹N°›</a:t>
            </a:fld>
            <a:endParaRPr lang="fr-FR" dirty="0"/>
          </a:p>
        </p:txBody>
      </p:sp>
    </p:spTree>
    <p:extLst>
      <p:ext uri="{BB962C8B-B14F-4D97-AF65-F5344CB8AC3E}">
        <p14:creationId xmlns:p14="http://schemas.microsoft.com/office/powerpoint/2010/main" val="357822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Formation en 3 temps: </a:t>
            </a:r>
          </a:p>
          <a:p>
            <a:r>
              <a:rPr lang="fr-FR" dirty="0" smtClean="0"/>
              <a:t>Premier présentiel: revenir sur les pratiques de</a:t>
            </a:r>
            <a:r>
              <a:rPr lang="fr-FR" baseline="0" dirty="0" smtClean="0"/>
              <a:t> classe et les mettre en regard avec les connaissances didactiques</a:t>
            </a:r>
          </a:p>
          <a:p>
            <a:r>
              <a:rPr lang="fr-FR" baseline="0" dirty="0" smtClean="0"/>
              <a:t>Interroger les pratiques de classe</a:t>
            </a:r>
          </a:p>
          <a:p>
            <a:endParaRPr lang="fr-FR" baseline="0" dirty="0" smtClean="0"/>
          </a:p>
          <a:p>
            <a:r>
              <a:rPr lang="fr-FR" baseline="0" dirty="0" smtClean="0"/>
              <a:t>2 heures de parcours magistère qui apportera des éclairages théoriques et pédagogiques</a:t>
            </a:r>
          </a:p>
          <a:p>
            <a:endParaRPr lang="fr-FR" baseline="0" dirty="0" smtClean="0"/>
          </a:p>
          <a:p>
            <a:r>
              <a:rPr lang="fr-FR" baseline="0" dirty="0" smtClean="0"/>
              <a:t>2</a:t>
            </a:r>
            <a:r>
              <a:rPr lang="fr-FR" baseline="30000" dirty="0" smtClean="0"/>
              <a:t>ème</a:t>
            </a:r>
            <a:r>
              <a:rPr lang="fr-FR" baseline="0" dirty="0" smtClean="0"/>
              <a:t> présentiel: 4 ateliers pour apporter des pistes de mises en œuvre pratiques</a:t>
            </a:r>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val="175667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Autrefois,</a:t>
            </a:r>
            <a:r>
              <a:rPr lang="fr-FR" baseline="0" dirty="0" smtClean="0"/>
              <a:t> on pensait que le sens se trouvait dans le texte et que le lecteur devait le « pêcher ».</a:t>
            </a:r>
          </a:p>
          <a:p>
            <a:r>
              <a:rPr lang="fr-FR" baseline="0" dirty="0" smtClean="0"/>
              <a:t>Aujourd’hui on conçoit plutôt que le lecteur crée le sens du texte en se servant à la fois du texte, de ses propres connaissances et de son intention de lecture. =&gt; principe qui peut rendre les enseignants mal à l’aise: ils craignent que le fait de mettre l’accent sur le lecteur ne laisse trop de liberté à l’interprétation.</a:t>
            </a:r>
          </a:p>
          <a:p>
            <a:endParaRPr lang="fr-FR" baseline="0" dirty="0" smtClean="0"/>
          </a:p>
          <a:p>
            <a:r>
              <a:rPr lang="fr-FR" baseline="0" dirty="0" smtClean="0"/>
              <a:t>La compréhension en lecture variera selon le degré de relation entre les trois variables: plus les variables lecteur, texte et contexte seront imbriquées les unes dans les autres, meilleure sera la compréhension.</a:t>
            </a:r>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16</a:t>
            </a:fld>
            <a:endParaRPr lang="fr-FR" dirty="0"/>
          </a:p>
        </p:txBody>
      </p:sp>
    </p:spTree>
    <p:extLst>
      <p:ext uri="{BB962C8B-B14F-4D97-AF65-F5344CB8AC3E}">
        <p14:creationId xmlns:p14="http://schemas.microsoft.com/office/powerpoint/2010/main" val="429462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17</a:t>
            </a:fld>
            <a:endParaRPr lang="fr-FR" dirty="0"/>
          </a:p>
        </p:txBody>
      </p:sp>
    </p:spTree>
    <p:extLst>
      <p:ext uri="{BB962C8B-B14F-4D97-AF65-F5344CB8AC3E}">
        <p14:creationId xmlns:p14="http://schemas.microsoft.com/office/powerpoint/2010/main" val="90331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18</a:t>
            </a:fld>
            <a:endParaRPr lang="fr-FR" dirty="0"/>
          </a:p>
        </p:txBody>
      </p:sp>
    </p:spTree>
    <p:extLst>
      <p:ext uri="{BB962C8B-B14F-4D97-AF65-F5344CB8AC3E}">
        <p14:creationId xmlns:p14="http://schemas.microsoft.com/office/powerpoint/2010/main" val="274679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Problèmes </a:t>
            </a:r>
            <a:r>
              <a:rPr lang="fr-FR" sz="1200" b="0" i="0" u="none" strike="noStrike" kern="1200" baseline="0" dirty="0" smtClean="0">
                <a:solidFill>
                  <a:schemeClr val="tx1"/>
                </a:solidFill>
                <a:latin typeface="+mn-lt"/>
                <a:ea typeface="+mn-ea"/>
                <a:cs typeface="+mn-cs"/>
              </a:rPr>
              <a:t>cognitifs:</a:t>
            </a:r>
          </a:p>
          <a:p>
            <a:r>
              <a:rPr lang="fr-FR" sz="1200" b="0" i="0" u="none" strike="noStrike" kern="1200" baseline="0" dirty="0" smtClean="0">
                <a:solidFill>
                  <a:schemeClr val="tx1"/>
                </a:solidFill>
                <a:latin typeface="+mn-lt"/>
                <a:ea typeface="+mn-ea"/>
                <a:cs typeface="+mn-cs"/>
              </a:rPr>
              <a:t>Les élèves ont tendance à ne reconnaître l’existence d’un personnage que s’il est nommé.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Les élèves ont tendance à comprendre toute nouvelle apparition d’un nom propre et tout substitut d’un nom antérieurement donné comme le signalement de l’entrée en scène d’un nouveau personnage.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Problèmes </a:t>
            </a:r>
            <a:r>
              <a:rPr lang="fr-FR" sz="1200" b="0" i="0" u="none" strike="noStrike" kern="1200" baseline="0" dirty="0" smtClean="0">
                <a:solidFill>
                  <a:schemeClr val="tx1"/>
                </a:solidFill>
                <a:latin typeface="+mn-lt"/>
                <a:ea typeface="+mn-ea"/>
                <a:cs typeface="+mn-cs"/>
              </a:rPr>
              <a:t>de compréhension posés par le texte: </a:t>
            </a:r>
          </a:p>
          <a:p>
            <a:r>
              <a:rPr lang="fr-FR" sz="1200" b="0" i="0" u="none" strike="noStrike" kern="1200" baseline="0" dirty="0" smtClean="0">
                <a:solidFill>
                  <a:schemeClr val="tx1"/>
                </a:solidFill>
                <a:latin typeface="+mn-lt"/>
                <a:ea typeface="+mn-ea"/>
                <a:cs typeface="+mn-cs"/>
              </a:rPr>
              <a:t>Point de vue polyphonique qui aboutit à présenter la même histoire au travers de consciences et de voix différentes</a:t>
            </a:r>
          </a:p>
          <a:p>
            <a:r>
              <a:rPr lang="fr-FR" sz="1200" b="0" i="0" u="none" strike="noStrike" kern="1200" baseline="0" dirty="0" smtClean="0">
                <a:solidFill>
                  <a:schemeClr val="tx1"/>
                </a:solidFill>
                <a:latin typeface="+mn-lt"/>
                <a:ea typeface="+mn-ea"/>
                <a:cs typeface="+mn-cs"/>
              </a:rPr>
              <a:t>Relais de narration (enfant océan) qui consiste à faire se succéder les témoignages partiels de plusieurs personnages qui mis bout à bout permettent de reconstituer l’histoire entière</a:t>
            </a:r>
          </a:p>
          <a:p>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19</a:t>
            </a:fld>
            <a:endParaRPr lang="fr-FR" dirty="0"/>
          </a:p>
        </p:txBody>
      </p:sp>
    </p:spTree>
    <p:extLst>
      <p:ext uri="{BB962C8B-B14F-4D97-AF65-F5344CB8AC3E}">
        <p14:creationId xmlns:p14="http://schemas.microsoft.com/office/powerpoint/2010/main" val="107858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Parce que chaque album, chaque texte est singulier, chaque album, chaque texte doit être abordé avec un dispositif didactique propre à construire en fonction des problèmes de lecture qu’il pose et par conséquent non fixable à priori.</a:t>
            </a:r>
          </a:p>
          <a:p>
            <a:endParaRPr lang="fr-FR" dirty="0" smtClean="0"/>
          </a:p>
          <a:p>
            <a:r>
              <a:rPr lang="fr-FR" dirty="0" smtClean="0"/>
              <a:t>Les écrits de travail éphémères et transitoires comme moyen de construire la compréhension ou l’interprétation</a:t>
            </a:r>
            <a:r>
              <a:rPr lang="fr-FR" baseline="0" dirty="0" smtClean="0"/>
              <a:t> </a:t>
            </a:r>
            <a:r>
              <a:rPr lang="fr-FR" dirty="0" smtClean="0"/>
              <a:t>pour l’élaboration de la pensée ou l’échange d’opinions.</a:t>
            </a:r>
          </a:p>
          <a:p>
            <a:r>
              <a:rPr lang="fr-FR" dirty="0" smtClean="0"/>
              <a:t>Contrat didactique singulier qui régit les échanges dans l’activité d’interprétation du texte, comment il est possible là sans attendre le questionnement du maitre, de l’interroger, de l’aider à formuler son opinion</a:t>
            </a:r>
          </a:p>
          <a:p>
            <a:endParaRPr lang="fr-FR" dirty="0"/>
          </a:p>
        </p:txBody>
      </p:sp>
      <p:sp>
        <p:nvSpPr>
          <p:cNvPr id="4" name="Espace réservé du numéro de diapositive 3"/>
          <p:cNvSpPr>
            <a:spLocks noGrp="1"/>
          </p:cNvSpPr>
          <p:nvPr>
            <p:ph type="sldNum" sz="quarter" idx="10"/>
          </p:nvPr>
        </p:nvSpPr>
        <p:spPr/>
        <p:txBody>
          <a:bodyPr/>
          <a:lstStyle/>
          <a:p>
            <a:fld id="{AB4798E2-2574-4E45-8048-4C4DF798D39B}" type="slidenum">
              <a:rPr lang="fr-FR" smtClean="0"/>
              <a:t>21</a:t>
            </a:fld>
            <a:endParaRPr lang="fr-FR" dirty="0"/>
          </a:p>
        </p:txBody>
      </p:sp>
    </p:spTree>
    <p:extLst>
      <p:ext uri="{BB962C8B-B14F-4D97-AF65-F5344CB8AC3E}">
        <p14:creationId xmlns:p14="http://schemas.microsoft.com/office/powerpoint/2010/main" val="323180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22</a:t>
            </a:fld>
            <a:endParaRPr lang="fr-FR" dirty="0"/>
          </a:p>
        </p:txBody>
      </p:sp>
    </p:spTree>
    <p:extLst>
      <p:ext uri="{BB962C8B-B14F-4D97-AF65-F5344CB8AC3E}">
        <p14:creationId xmlns:p14="http://schemas.microsoft.com/office/powerpoint/2010/main" val="163666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23</a:t>
            </a:fld>
            <a:endParaRPr lang="fr-FR" dirty="0"/>
          </a:p>
        </p:txBody>
      </p:sp>
    </p:spTree>
    <p:extLst>
      <p:ext uri="{BB962C8B-B14F-4D97-AF65-F5344CB8AC3E}">
        <p14:creationId xmlns:p14="http://schemas.microsoft.com/office/powerpoint/2010/main" val="124569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25</a:t>
            </a:fld>
            <a:endParaRPr lang="fr-FR" dirty="0"/>
          </a:p>
        </p:txBody>
      </p:sp>
    </p:spTree>
    <p:extLst>
      <p:ext uri="{BB962C8B-B14F-4D97-AF65-F5344CB8AC3E}">
        <p14:creationId xmlns:p14="http://schemas.microsoft.com/office/powerpoint/2010/main" val="109101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 des plaisirs que procure la lecture des nouvelles de Bernard Friot tient à ce qu’il joue avec les représentations du lecteur: l’effet de chute de certains récits remet en question le sens construit dans une première lecture; d’autres récits, à fin ouverte ou bien polysémique, suscitent des interprétations divergentes. Faire lire ces nouvelles permet donc d’entrainer les élèves aux stratégies du lecteur expert, capable de faire évoluer sa lecture, à condition qu’ils soient accompagnés dans la construction du sens. Pour clarifier le contrat didactique, on peut dire aux élèves que Bernard Friot est un auteur qui « ne dit pas tout tout de suite» à son lecteur: voir ensemble comment on peut comprendre ces histoires permettra à chacun de devenir un lecteur encore plus habile, un lecteur« malin». Des retours métacognitifs permettront d’identifier les stratégies de lecture utilisées pour comprendre ce que l’auteur ne dit pas explicitement.</a:t>
            </a:r>
            <a:endParaRPr lang="fr-FR" dirty="0"/>
          </a:p>
        </p:txBody>
      </p:sp>
      <p:sp>
        <p:nvSpPr>
          <p:cNvPr id="4" name="Espace réservé du numéro de diapositive 3"/>
          <p:cNvSpPr>
            <a:spLocks noGrp="1"/>
          </p:cNvSpPr>
          <p:nvPr>
            <p:ph type="sldNum" sz="quarter" idx="10"/>
          </p:nvPr>
        </p:nvSpPr>
        <p:spPr/>
        <p:txBody>
          <a:bodyPr/>
          <a:lstStyle/>
          <a:p>
            <a:fld id="{AB4798E2-2574-4E45-8048-4C4DF798D39B}" type="slidenum">
              <a:rPr lang="fr-FR" smtClean="0"/>
              <a:t>27</a:t>
            </a:fld>
            <a:endParaRPr lang="fr-FR" dirty="0"/>
          </a:p>
        </p:txBody>
      </p:sp>
    </p:spTree>
    <p:extLst>
      <p:ext uri="{BB962C8B-B14F-4D97-AF65-F5344CB8AC3E}">
        <p14:creationId xmlns:p14="http://schemas.microsoft.com/office/powerpoint/2010/main" val="318109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4798E2-2574-4E45-8048-4C4DF798D39B}" type="slidenum">
              <a:rPr lang="fr-FR" smtClean="0"/>
              <a:t>28</a:t>
            </a:fld>
            <a:endParaRPr lang="fr-FR" dirty="0"/>
          </a:p>
        </p:txBody>
      </p:sp>
    </p:spTree>
    <p:extLst>
      <p:ext uri="{BB962C8B-B14F-4D97-AF65-F5344CB8AC3E}">
        <p14:creationId xmlns:p14="http://schemas.microsoft.com/office/powerpoint/2010/main" val="374352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5</a:t>
            </a:fld>
            <a:endParaRPr lang="fr-FR" dirty="0"/>
          </a:p>
        </p:txBody>
      </p:sp>
    </p:spTree>
    <p:extLst>
      <p:ext uri="{BB962C8B-B14F-4D97-AF65-F5344CB8AC3E}">
        <p14:creationId xmlns:p14="http://schemas.microsoft.com/office/powerpoint/2010/main" val="127181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récits polyphoniques à mettre en réseau</a:t>
            </a:r>
            <a:endParaRPr lang="fr-FR" dirty="0"/>
          </a:p>
        </p:txBody>
      </p:sp>
      <p:sp>
        <p:nvSpPr>
          <p:cNvPr id="4" name="Espace réservé du numéro de diapositive 3"/>
          <p:cNvSpPr>
            <a:spLocks noGrp="1"/>
          </p:cNvSpPr>
          <p:nvPr>
            <p:ph type="sldNum" sz="quarter" idx="10"/>
          </p:nvPr>
        </p:nvSpPr>
        <p:spPr/>
        <p:txBody>
          <a:bodyPr/>
          <a:lstStyle/>
          <a:p>
            <a:fld id="{AB4798E2-2574-4E45-8048-4C4DF798D39B}" type="slidenum">
              <a:rPr lang="fr-FR" smtClean="0"/>
              <a:t>37</a:t>
            </a:fld>
            <a:endParaRPr lang="fr-FR" dirty="0"/>
          </a:p>
        </p:txBody>
      </p:sp>
    </p:spTree>
    <p:extLst>
      <p:ext uri="{BB962C8B-B14F-4D97-AF65-F5344CB8AC3E}">
        <p14:creationId xmlns:p14="http://schemas.microsoft.com/office/powerpoint/2010/main" val="149062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43D2D1-7545-44EF-889C-97BAB32EED94}" type="slidenum">
              <a:rPr lang="fr-FR" smtClean="0"/>
              <a:t>6</a:t>
            </a:fld>
            <a:endParaRPr lang="fr-FR" dirty="0"/>
          </a:p>
        </p:txBody>
      </p:sp>
    </p:spTree>
    <p:extLst>
      <p:ext uri="{BB962C8B-B14F-4D97-AF65-F5344CB8AC3E}">
        <p14:creationId xmlns:p14="http://schemas.microsoft.com/office/powerpoint/2010/main" val="393667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43D2D1-7545-44EF-889C-97BAB32EED94}" type="slidenum">
              <a:rPr lang="fr-FR" smtClean="0"/>
              <a:t>7</a:t>
            </a:fld>
            <a:endParaRPr lang="fr-FR" dirty="0"/>
          </a:p>
        </p:txBody>
      </p:sp>
    </p:spTree>
    <p:extLst>
      <p:ext uri="{BB962C8B-B14F-4D97-AF65-F5344CB8AC3E}">
        <p14:creationId xmlns:p14="http://schemas.microsoft.com/office/powerpoint/2010/main" val="265104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9</a:t>
            </a:fld>
            <a:endParaRPr lang="fr-FR" dirty="0"/>
          </a:p>
        </p:txBody>
      </p:sp>
    </p:spTree>
    <p:extLst>
      <p:ext uri="{BB962C8B-B14F-4D97-AF65-F5344CB8AC3E}">
        <p14:creationId xmlns:p14="http://schemas.microsoft.com/office/powerpoint/2010/main" val="162222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Être</a:t>
            </a:r>
            <a:r>
              <a:rPr lang="fr-FR" baseline="0" dirty="0" smtClean="0"/>
              <a:t> précis: nombreuses compétences en jeu dans le mécanisme de compréhension donc, lorsqu’un élève ne comprend pas, il est nécessaire de bien mettre le doigt sur ce qui lui fait défaut, afin de mieux l’aider.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lecteurs en difficulté générale de lecture déchiffrent et identifient difficilement les mots et comprennent également difficilement ce qu’ils lisent. Les deux catégories suivantes caractérisent des lecteurs divergents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lecteurs faibles qui déchiffrent et identifient difficilement les mots tout en comprenant relativement bien ce qu’ils lisent. Ils n’ont généralement pas de difficulté de compréhension à l’oral. Ce profil est caractéristique des enfants dyslexiques (environ 5% d’une classe d’âge) dont les difficultés, maintenant bien repérées, concernent essentiellement l’acquisition des mécanismes de la lecture;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faibles «compreneurs» qui déchiffrent et identifient les mots conformément à leur classe d’âge mais comprennent mal ce qu’ils lisent (ils représentent entre 3 % et 10% des élèves selon les études). Ils ont aussi souvent des difficultés à comprendre à l’oral.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existe des élèves bons décodeurs mais faibles compreneurs : résultats à peu près équivalents en audition et en lecture </a:t>
            </a:r>
          </a:p>
          <a:p>
            <a:endParaRPr lang="fr-FR" dirty="0" smtClean="0"/>
          </a:p>
          <a:p>
            <a:r>
              <a:rPr lang="fr-FR" dirty="0" smtClean="0"/>
              <a:t>Autre catégorie: difficulté de compréhension en lecture mais pas en audition de textes.=&gt; Pour cette population le coût des activités de traitement des mots est trop important et frein à la compréhension. </a:t>
            </a:r>
          </a:p>
          <a:p>
            <a:endParaRPr lang="fr-FR" dirty="0" smtClean="0"/>
          </a:p>
          <a:p>
            <a:r>
              <a:rPr lang="fr-FR" dirty="0" smtClean="0"/>
              <a:t>D’où la nécessité de disposer d’évaluations parallèles portant sur la compréhension de textes à l’oral et à l’écrit.  Afin de pouvoir poser un diagnostic sur les origines des difficultés.  </a:t>
            </a:r>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0243D2D1-7545-44EF-889C-97BAB32EED94}" type="slidenum">
              <a:rPr lang="fr-FR" smtClean="0"/>
              <a:t>11</a:t>
            </a:fld>
            <a:endParaRPr lang="fr-FR" dirty="0"/>
          </a:p>
        </p:txBody>
      </p:sp>
    </p:spTree>
    <p:extLst>
      <p:ext uri="{BB962C8B-B14F-4D97-AF65-F5344CB8AC3E}">
        <p14:creationId xmlns:p14="http://schemas.microsoft.com/office/powerpoint/2010/main" val="345191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12</a:t>
            </a:fld>
            <a:endParaRPr lang="fr-FR" dirty="0"/>
          </a:p>
        </p:txBody>
      </p:sp>
    </p:spTree>
    <p:extLst>
      <p:ext uri="{BB962C8B-B14F-4D97-AF65-F5344CB8AC3E}">
        <p14:creationId xmlns:p14="http://schemas.microsoft.com/office/powerpoint/2010/main" val="117946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14</a:t>
            </a:fld>
            <a:endParaRPr lang="fr-FR" dirty="0"/>
          </a:p>
        </p:txBody>
      </p:sp>
    </p:spTree>
    <p:extLst>
      <p:ext uri="{BB962C8B-B14F-4D97-AF65-F5344CB8AC3E}">
        <p14:creationId xmlns:p14="http://schemas.microsoft.com/office/powerpoint/2010/main" val="65958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6CEE75-D5CC-45FF-BC03-13748FB8E1E3}" type="slidenum">
              <a:rPr lang="fr-FR" smtClean="0"/>
              <a:t>15</a:t>
            </a:fld>
            <a:endParaRPr lang="fr-FR" dirty="0"/>
          </a:p>
        </p:txBody>
      </p:sp>
    </p:spTree>
    <p:extLst>
      <p:ext uri="{BB962C8B-B14F-4D97-AF65-F5344CB8AC3E}">
        <p14:creationId xmlns:p14="http://schemas.microsoft.com/office/powerpoint/2010/main" val="352659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fr-FR"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4889061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6" name="Footer Placeholder 5"/>
          <p:cNvSpPr>
            <a:spLocks noGrp="1"/>
          </p:cNvSpPr>
          <p:nvPr>
            <p:ph type="ftr" sz="quarter" idx="11"/>
          </p:nvPr>
        </p:nvSpPr>
        <p:spPr/>
        <p:txBody>
          <a:bodyPr/>
          <a:lstStyle/>
          <a:p>
            <a:endParaRPr lang="fr-FR" dirty="0">
              <a:solidFill>
                <a:prstClr val="white"/>
              </a:solidFill>
            </a:endParaRPr>
          </a:p>
        </p:txBody>
      </p:sp>
      <p:sp>
        <p:nvSpPr>
          <p:cNvPr id="7" name="Slide Number Placeholder 6"/>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6493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4634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45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24507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0678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71465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8599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87841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00503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11"/>
          </p:nvPr>
        </p:nvSpPr>
        <p:spPr/>
        <p:txBody>
          <a:bodyPr/>
          <a:lstStyle/>
          <a:p>
            <a:endParaRPr lang="fr-FR" dirty="0">
              <a:solidFill>
                <a:prstClr val="white"/>
              </a:solidFill>
            </a:endParaRPr>
          </a:p>
        </p:txBody>
      </p:sp>
      <p:sp>
        <p:nvSpPr>
          <p:cNvPr id="6" name="Slide Number Placeholder 5"/>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7241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6" name="Footer Placeholder 5"/>
          <p:cNvSpPr>
            <a:spLocks noGrp="1"/>
          </p:cNvSpPr>
          <p:nvPr>
            <p:ph type="ftr" sz="quarter" idx="11"/>
          </p:nvPr>
        </p:nvSpPr>
        <p:spPr/>
        <p:txBody>
          <a:bodyPr/>
          <a:lstStyle/>
          <a:p>
            <a:endParaRPr lang="fr-FR" dirty="0">
              <a:solidFill>
                <a:prstClr val="white"/>
              </a:solidFill>
            </a:endParaRPr>
          </a:p>
        </p:txBody>
      </p:sp>
      <p:sp>
        <p:nvSpPr>
          <p:cNvPr id="7" name="Slide Number Placeholder 6"/>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5337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8" name="Footer Placeholder 7"/>
          <p:cNvSpPr>
            <a:spLocks noGrp="1"/>
          </p:cNvSpPr>
          <p:nvPr>
            <p:ph type="ftr" sz="quarter" idx="11"/>
          </p:nvPr>
        </p:nvSpPr>
        <p:spPr/>
        <p:txBody>
          <a:bodyPr/>
          <a:lstStyle/>
          <a:p>
            <a:endParaRPr lang="fr-FR" dirty="0">
              <a:solidFill>
                <a:prstClr val="white"/>
              </a:solidFill>
            </a:endParaRPr>
          </a:p>
        </p:txBody>
      </p:sp>
      <p:sp>
        <p:nvSpPr>
          <p:cNvPr id="9" name="Slide Number Placeholder 8"/>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5343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4" name="Footer Placeholder 3"/>
          <p:cNvSpPr>
            <a:spLocks noGrp="1"/>
          </p:cNvSpPr>
          <p:nvPr>
            <p:ph type="ftr" sz="quarter" idx="11"/>
          </p:nvPr>
        </p:nvSpPr>
        <p:spPr/>
        <p:txBody>
          <a:bodyPr/>
          <a:lstStyle/>
          <a:p>
            <a:endParaRPr lang="fr-FR" dirty="0">
              <a:solidFill>
                <a:prstClr val="white"/>
              </a:solidFill>
            </a:endParaRPr>
          </a:p>
        </p:txBody>
      </p:sp>
      <p:sp>
        <p:nvSpPr>
          <p:cNvPr id="5" name="Slide Number Placeholder 4"/>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1847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3" name="Footer Placeholder 2"/>
          <p:cNvSpPr>
            <a:spLocks noGrp="1"/>
          </p:cNvSpPr>
          <p:nvPr>
            <p:ph type="ftr" sz="quarter" idx="11"/>
          </p:nvPr>
        </p:nvSpPr>
        <p:spPr/>
        <p:txBody>
          <a:bodyPr/>
          <a:lstStyle/>
          <a:p>
            <a:endParaRPr lang="fr-FR" dirty="0">
              <a:solidFill>
                <a:prstClr val="white"/>
              </a:solidFill>
            </a:endParaRPr>
          </a:p>
        </p:txBody>
      </p:sp>
      <p:sp>
        <p:nvSpPr>
          <p:cNvPr id="4" name="Slide Number Placeholder 3"/>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8365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6" name="Footer Placeholder 5"/>
          <p:cNvSpPr>
            <a:spLocks noGrp="1"/>
          </p:cNvSpPr>
          <p:nvPr>
            <p:ph type="ftr" sz="quarter" idx="11"/>
          </p:nvPr>
        </p:nvSpPr>
        <p:spPr/>
        <p:txBody>
          <a:bodyPr/>
          <a:lstStyle/>
          <a:p>
            <a:endParaRPr lang="fr-FR" dirty="0">
              <a:solidFill>
                <a:prstClr val="white"/>
              </a:solidFill>
            </a:endParaRPr>
          </a:p>
        </p:txBody>
      </p:sp>
      <p:sp>
        <p:nvSpPr>
          <p:cNvPr id="7" name="Slide Number Placeholder 6"/>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19183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6" name="Footer Placeholder 5"/>
          <p:cNvSpPr>
            <a:spLocks noGrp="1"/>
          </p:cNvSpPr>
          <p:nvPr>
            <p:ph type="ftr" sz="quarter" idx="11"/>
          </p:nvPr>
        </p:nvSpPr>
        <p:spPr/>
        <p:txBody>
          <a:bodyPr/>
          <a:lstStyle/>
          <a:p>
            <a:endParaRPr lang="fr-FR" dirty="0">
              <a:solidFill>
                <a:prstClr val="white"/>
              </a:solidFill>
            </a:endParaRPr>
          </a:p>
        </p:txBody>
      </p:sp>
      <p:sp>
        <p:nvSpPr>
          <p:cNvPr id="7" name="Slide Number Placeholder 6"/>
          <p:cNvSpPr>
            <a:spLocks noGrp="1"/>
          </p:cNvSpPr>
          <p:nvPr>
            <p:ph type="sldNum" sz="quarter" idx="12"/>
          </p:nvPr>
        </p:nvSpPr>
        <p:spPr/>
        <p:txBody>
          <a:body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8711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F0D122-9652-4189-BAA0-1F6D9E3C19FB}" type="datetimeFigureOut">
              <a:rPr lang="fr-FR" smtClean="0">
                <a:solidFill>
                  <a:prstClr val="white"/>
                </a:solidFill>
              </a:rPr>
              <a:pPr/>
              <a:t>21/03/2019</a:t>
            </a:fld>
            <a:endParaRPr lang="fr-FR"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21D30-E8F8-4D28-952E-E55112FF32B5}"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013875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Document_Microsoft_Word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t">
            <a:normAutofit/>
          </a:bodyPr>
          <a:lstStyle/>
          <a:p>
            <a:r>
              <a:rPr lang="fr-FR" sz="8000" b="1" dirty="0" smtClean="0"/>
              <a:t>ANIMATION 2</a:t>
            </a:r>
            <a:endParaRPr lang="fr-FR" sz="8000" b="1" dirty="0"/>
          </a:p>
        </p:txBody>
      </p:sp>
      <p:sp>
        <p:nvSpPr>
          <p:cNvPr id="3" name="Sous-titre 2"/>
          <p:cNvSpPr>
            <a:spLocks noGrp="1"/>
          </p:cNvSpPr>
          <p:nvPr>
            <p:ph type="subTitle" idx="1"/>
          </p:nvPr>
        </p:nvSpPr>
        <p:spPr>
          <a:xfrm>
            <a:off x="2305934" y="3980998"/>
            <a:ext cx="8854191" cy="1405467"/>
          </a:xfrm>
        </p:spPr>
        <p:txBody>
          <a:bodyPr>
            <a:noAutofit/>
          </a:bodyPr>
          <a:lstStyle/>
          <a:p>
            <a:r>
              <a:rPr lang="fr-FR" sz="4800" i="1" dirty="0" smtClean="0"/>
              <a:t>ENSEIGNER LA Compréhension DES TEXTES NARRATIFS AU Cycle 3</a:t>
            </a:r>
            <a:endParaRPr lang="fr-FR" sz="4800" i="1" dirty="0"/>
          </a:p>
        </p:txBody>
      </p:sp>
      <p:pic>
        <p:nvPicPr>
          <p:cNvPr id="4" name="Image 3"/>
          <p:cNvPicPr>
            <a:picLocks noChangeAspect="1"/>
          </p:cNvPicPr>
          <p:nvPr/>
        </p:nvPicPr>
        <p:blipFill>
          <a:blip r:embed="rId2"/>
          <a:stretch>
            <a:fillRect/>
          </a:stretch>
        </p:blipFill>
        <p:spPr>
          <a:xfrm rot="20427303">
            <a:off x="977953" y="1011524"/>
            <a:ext cx="2979451" cy="2335890"/>
          </a:xfrm>
          <a:prstGeom prst="rect">
            <a:avLst/>
          </a:prstGeom>
        </p:spPr>
      </p:pic>
    </p:spTree>
    <p:extLst>
      <p:ext uri="{BB962C8B-B14F-4D97-AF65-F5344CB8AC3E}">
        <p14:creationId xmlns:p14="http://schemas.microsoft.com/office/powerpoint/2010/main" val="385616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45704" y="3220278"/>
            <a:ext cx="9601200" cy="1477328"/>
          </a:xfrm>
          <a:prstGeom prst="rect">
            <a:avLst/>
          </a:prstGeom>
          <a:noFill/>
        </p:spPr>
        <p:txBody>
          <a:bodyPr wrap="square" rtlCol="0">
            <a:spAutoFit/>
          </a:bodyPr>
          <a:lstStyle/>
          <a:p>
            <a:endParaRPr lang="fr-FR" dirty="0"/>
          </a:p>
          <a:p>
            <a:pPr algn="ctr"/>
            <a:r>
              <a:rPr lang="fr-FR" sz="2400" b="1" dirty="0" smtClean="0">
                <a:solidFill>
                  <a:srgbClr val="FFC000"/>
                </a:solidFill>
              </a:rPr>
              <a:t>Des activités de lecture compréhension peuvent être proposées de manière « décrochée » mais il est indispensable de travailler les stratégies de lecture dans le contexte de la lecture d’un texte narratif complet.</a:t>
            </a:r>
            <a:endParaRPr lang="fr-FR" sz="2400" b="1" dirty="0">
              <a:solidFill>
                <a:srgbClr val="FFC000"/>
              </a:solidFill>
            </a:endParaRPr>
          </a:p>
        </p:txBody>
      </p:sp>
      <p:sp>
        <p:nvSpPr>
          <p:cNvPr id="7" name="Rectangle 6"/>
          <p:cNvSpPr/>
          <p:nvPr/>
        </p:nvSpPr>
        <p:spPr>
          <a:xfrm>
            <a:off x="927375" y="1823686"/>
            <a:ext cx="10721285" cy="830997"/>
          </a:xfrm>
          <a:prstGeom prst="rect">
            <a:avLst/>
          </a:prstGeom>
        </p:spPr>
        <p:txBody>
          <a:bodyPr wrap="square">
            <a:spAutoFit/>
          </a:bodyPr>
          <a:lstStyle/>
          <a:p>
            <a:pPr algn="ctr"/>
            <a:r>
              <a:rPr lang="fr-FR" sz="2400" dirty="0"/>
              <a:t>Nécessité de travailler l’ensemble des compétences simultanément </a:t>
            </a:r>
            <a:endParaRPr lang="fr-FR" sz="2400" dirty="0" smtClean="0"/>
          </a:p>
          <a:p>
            <a:pPr algn="ctr"/>
            <a:r>
              <a:rPr lang="fr-FR" sz="2400" dirty="0" smtClean="0"/>
              <a:t>et </a:t>
            </a:r>
            <a:r>
              <a:rPr lang="fr-FR" sz="2400" dirty="0"/>
              <a:t>dans un contexte « réel » de lecture</a:t>
            </a:r>
          </a:p>
        </p:txBody>
      </p:sp>
      <p:sp>
        <p:nvSpPr>
          <p:cNvPr id="2" name="Flèche courbée vers la droite 1"/>
          <p:cNvSpPr/>
          <p:nvPr/>
        </p:nvSpPr>
        <p:spPr>
          <a:xfrm>
            <a:off x="1245704" y="854765"/>
            <a:ext cx="642731" cy="968921"/>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584694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291" y="2300159"/>
            <a:ext cx="10131425" cy="3649133"/>
          </a:xfrm>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Titre 8"/>
          <p:cNvSpPr>
            <a:spLocks noGrp="1"/>
          </p:cNvSpPr>
          <p:nvPr>
            <p:ph type="title"/>
          </p:nvPr>
        </p:nvSpPr>
        <p:spPr>
          <a:xfrm>
            <a:off x="524597" y="0"/>
            <a:ext cx="10131425" cy="1456267"/>
          </a:xfrm>
        </p:spPr>
        <p:txBody>
          <a:bodyPr/>
          <a:lstStyle/>
          <a:p>
            <a:r>
              <a:rPr lang="fr-FR" b="1" dirty="0" smtClean="0"/>
              <a:t>BIEN Identifier les difficultés des élèves</a:t>
            </a:r>
            <a:endParaRPr lang="fr-FR" b="1" dirty="0"/>
          </a:p>
        </p:txBody>
      </p:sp>
      <p:graphicFrame>
        <p:nvGraphicFramePr>
          <p:cNvPr id="11" name="Diagramme 10"/>
          <p:cNvGraphicFramePr/>
          <p:nvPr>
            <p:extLst>
              <p:ext uri="{D42A27DB-BD31-4B8C-83A1-F6EECF244321}">
                <p14:modId xmlns:p14="http://schemas.microsoft.com/office/powerpoint/2010/main" val="2914658770"/>
              </p:ext>
            </p:extLst>
          </p:nvPr>
        </p:nvGraphicFramePr>
        <p:xfrm>
          <a:off x="1973003" y="12175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400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336" y="2634433"/>
            <a:ext cx="10561186" cy="3693319"/>
          </a:xfrm>
          <a:prstGeom prst="rect">
            <a:avLst/>
          </a:prstGeom>
        </p:spPr>
        <p:txBody>
          <a:bodyPr wrap="square">
            <a:spAutoFit/>
          </a:bodyPr>
          <a:lstStyle/>
          <a:p>
            <a:pPr>
              <a:lnSpc>
                <a:spcPct val="150000"/>
              </a:lnSpc>
            </a:pPr>
            <a:r>
              <a:rPr lang="fr-FR" sz="2400" dirty="0">
                <a:latin typeface="Arial Rounded MT Bold" panose="020F0704030504030204" pitchFamily="34" charset="0"/>
              </a:rPr>
              <a:t>La plupart des travaux qui ont visé l’accroissement de la vitesse, de la précision et de l’extension du traitement des mots ont relevé une amélioration subséquente de la compréhension des textes. Toutefois, cette amélioration n’est possible que dans la mesure où les individus n’éprouvent pas aussi des difficultés relevant de la compréhension </a:t>
            </a:r>
            <a:r>
              <a:rPr lang="fr-FR" sz="2400" dirty="0" smtClean="0">
                <a:latin typeface="Arial Rounded MT Bold" panose="020F0704030504030204" pitchFamily="34" charset="0"/>
              </a:rPr>
              <a:t>elle-même</a:t>
            </a:r>
            <a:r>
              <a:rPr lang="fr-FR" sz="2400" dirty="0">
                <a:latin typeface="Arial Rounded MT Bold" panose="020F0704030504030204" pitchFamily="34" charset="0"/>
              </a:rPr>
              <a:t>.</a:t>
            </a:r>
            <a:r>
              <a:rPr lang="fr-FR" sz="2400" dirty="0" smtClean="0">
                <a:latin typeface="Arial Rounded MT Bold" panose="020F0704030504030204" pitchFamily="34" charset="0"/>
              </a:rPr>
              <a:t>. Michel Fayol</a:t>
            </a:r>
          </a:p>
          <a:p>
            <a:endParaRPr lang="fr-FR" dirty="0"/>
          </a:p>
        </p:txBody>
      </p:sp>
    </p:spTree>
    <p:extLst>
      <p:ext uri="{BB962C8B-B14F-4D97-AF65-F5344CB8AC3E}">
        <p14:creationId xmlns:p14="http://schemas.microsoft.com/office/powerpoint/2010/main" val="1100963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3183" y="715617"/>
            <a:ext cx="9501808" cy="707886"/>
          </a:xfrm>
          <a:prstGeom prst="rect">
            <a:avLst/>
          </a:prstGeom>
          <a:noFill/>
        </p:spPr>
        <p:txBody>
          <a:bodyPr wrap="square" rtlCol="0">
            <a:spAutoFit/>
          </a:bodyPr>
          <a:lstStyle/>
          <a:p>
            <a:r>
              <a:rPr lang="fr-FR" sz="4000" b="1" dirty="0" smtClean="0"/>
              <a:t>Spécificités des textes travaillés </a:t>
            </a:r>
            <a:endParaRPr lang="fr-FR" sz="4000" b="1" dirty="0"/>
          </a:p>
        </p:txBody>
      </p:sp>
    </p:spTree>
    <p:extLst>
      <p:ext uri="{BB962C8B-B14F-4D97-AF65-F5344CB8AC3E}">
        <p14:creationId xmlns:p14="http://schemas.microsoft.com/office/powerpoint/2010/main" val="16359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61876" y="1402101"/>
            <a:ext cx="5524715" cy="5109091"/>
          </a:xfrm>
          <a:prstGeom prst="rect">
            <a:avLst/>
          </a:prstGeom>
          <a:noFill/>
        </p:spPr>
        <p:txBody>
          <a:bodyPr wrap="square" rtlCol="0">
            <a:spAutoFit/>
          </a:bodyPr>
          <a:lstStyle/>
          <a:p>
            <a:r>
              <a:rPr lang="fr-FR" sz="3600" dirty="0" smtClean="0"/>
              <a:t>                         Si </a:t>
            </a:r>
          </a:p>
          <a:p>
            <a:endParaRPr lang="fr-FR" sz="2400" dirty="0"/>
          </a:p>
          <a:p>
            <a:endParaRPr lang="fr-FR" sz="2400" dirty="0" smtClean="0"/>
          </a:p>
          <a:p>
            <a:endParaRPr lang="fr-FR" sz="2400" dirty="0" smtClean="0"/>
          </a:p>
          <a:p>
            <a:endParaRPr lang="fr-FR" sz="2400" dirty="0"/>
          </a:p>
          <a:p>
            <a:r>
              <a:rPr lang="fr-FR" sz="2400" dirty="0" smtClean="0"/>
              <a:t>Dans le texte informatif ou explicatif</a:t>
            </a:r>
          </a:p>
          <a:p>
            <a:endParaRPr lang="fr-FR" sz="2400" dirty="0"/>
          </a:p>
          <a:p>
            <a:r>
              <a:rPr lang="fr-FR" sz="2400" dirty="0"/>
              <a:t>l</a:t>
            </a:r>
            <a:r>
              <a:rPr lang="fr-FR" sz="2400" dirty="0" smtClean="0"/>
              <a:t>’auteur guide au mieux son lecteur:</a:t>
            </a:r>
          </a:p>
          <a:p>
            <a:endParaRPr lang="fr-FR" sz="2400" dirty="0"/>
          </a:p>
          <a:p>
            <a:r>
              <a:rPr lang="fr-FR" sz="2400" dirty="0" smtClean="0"/>
              <a:t>Le principe de </a:t>
            </a:r>
            <a:r>
              <a:rPr lang="fr-FR" sz="2400" b="1" u="sng" dirty="0" smtClean="0">
                <a:solidFill>
                  <a:schemeClr val="tx2">
                    <a:lumMod val="50000"/>
                  </a:schemeClr>
                </a:solidFill>
              </a:rPr>
              <a:t>coopération</a:t>
            </a:r>
            <a:r>
              <a:rPr lang="fr-FR" sz="2400" dirty="0" smtClean="0"/>
              <a:t> est de rigueur</a:t>
            </a:r>
          </a:p>
          <a:p>
            <a:endParaRPr lang="fr-FR" sz="2400" dirty="0"/>
          </a:p>
          <a:p>
            <a:pPr algn="ctr"/>
            <a:r>
              <a:rPr lang="fr-FR" sz="3200" b="1" dirty="0" smtClean="0"/>
              <a:t>… </a:t>
            </a:r>
          </a:p>
          <a:p>
            <a:endParaRPr lang="fr-FR" dirty="0"/>
          </a:p>
        </p:txBody>
      </p:sp>
      <p:graphicFrame>
        <p:nvGraphicFramePr>
          <p:cNvPr id="3" name="Diagramme 2"/>
          <p:cNvGraphicFramePr/>
          <p:nvPr>
            <p:extLst>
              <p:ext uri="{D42A27DB-BD31-4B8C-83A1-F6EECF244321}">
                <p14:modId xmlns:p14="http://schemas.microsoft.com/office/powerpoint/2010/main" val="3008768088"/>
              </p:ext>
            </p:extLst>
          </p:nvPr>
        </p:nvGraphicFramePr>
        <p:xfrm>
          <a:off x="-404024" y="4154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9635" y="896886"/>
            <a:ext cx="11192966" cy="5232202"/>
          </a:xfrm>
          <a:prstGeom prst="rect">
            <a:avLst/>
          </a:prstGeom>
          <a:noFill/>
        </p:spPr>
        <p:txBody>
          <a:bodyPr wrap="square" rtlCol="0">
            <a:spAutoFit/>
          </a:bodyPr>
          <a:lstStyle/>
          <a:p>
            <a:pPr marL="285750" indent="-285750">
              <a:buFont typeface="Wingdings" panose="05000000000000000000" pitchFamily="2" charset="2"/>
              <a:buChar char="§"/>
            </a:pPr>
            <a:endParaRPr lang="fr-FR" sz="2400" b="1" dirty="0"/>
          </a:p>
          <a:p>
            <a:pPr marL="285750" indent="-285750">
              <a:buFont typeface="Wingdings" panose="05000000000000000000" pitchFamily="2" charset="2"/>
              <a:buChar char="§"/>
            </a:pPr>
            <a:r>
              <a:rPr lang="fr-FR" sz="2400" dirty="0" smtClean="0"/>
              <a:t>Le texte littéraire construit des zones d’incompréhension et des zones de compréhension plurielle.</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400" dirty="0" smtClean="0"/>
              <a:t>Le monde produit par le texte littéraire est un monde incomplet, elliptique.</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400" dirty="0" smtClean="0"/>
              <a:t>Le texte n’est pas lisible si le lecteur ne lui donne pas sa forme ultime.</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400" dirty="0" smtClean="0"/>
              <a:t>Le sens du texte se construit au fur et à mesure de sa lecture; le lecteur participe à sa finition et à son ouverture. </a:t>
            </a:r>
          </a:p>
          <a:p>
            <a:endParaRPr lang="fr-FR" sz="2000" dirty="0"/>
          </a:p>
          <a:p>
            <a:pPr marL="342900" indent="-342900">
              <a:buFont typeface="Symbol" panose="05050102010706020507" pitchFamily="18" charset="2"/>
              <a:buChar char="Þ"/>
            </a:pPr>
            <a:r>
              <a:rPr lang="fr-FR" sz="2800" b="1" dirty="0" smtClean="0">
                <a:solidFill>
                  <a:srgbClr val="FFC000"/>
                </a:solidFill>
              </a:rPr>
              <a:t> Lire demande un engagement et une </a:t>
            </a:r>
          </a:p>
          <a:p>
            <a:r>
              <a:rPr lang="fr-FR" sz="2800" b="1" dirty="0" smtClean="0">
                <a:solidFill>
                  <a:srgbClr val="FFC000"/>
                </a:solidFill>
              </a:rPr>
              <a:t>          participation active du lecteur.</a:t>
            </a:r>
          </a:p>
          <a:p>
            <a:endParaRPr lang="fr-FR" dirty="0"/>
          </a:p>
        </p:txBody>
      </p:sp>
      <p:sp>
        <p:nvSpPr>
          <p:cNvPr id="3" name="Rectangle 2"/>
          <p:cNvSpPr/>
          <p:nvPr/>
        </p:nvSpPr>
        <p:spPr>
          <a:xfrm>
            <a:off x="8945217" y="4572000"/>
            <a:ext cx="2981740" cy="2007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sz="1600" dirty="0"/>
              <a:t>Certains genres littéraires accentuent cela:</a:t>
            </a:r>
          </a:p>
          <a:p>
            <a:pPr algn="ctr"/>
            <a:endParaRPr lang="fr-FR" sz="900" dirty="0"/>
          </a:p>
          <a:p>
            <a:pPr algn="ctr"/>
            <a:r>
              <a:rPr lang="fr-FR" sz="1600" dirty="0"/>
              <a:t>L’auteur construit volontairement des énigmes pour donner au lecteur l’occasion d’exercer sa sagacité. (Ex le récit policier)</a:t>
            </a:r>
          </a:p>
          <a:p>
            <a:pPr algn="ctr"/>
            <a:endParaRPr lang="fr-FR" dirty="0"/>
          </a:p>
        </p:txBody>
      </p:sp>
      <p:sp>
        <p:nvSpPr>
          <p:cNvPr id="4" name="Rectangle 3"/>
          <p:cNvSpPr/>
          <p:nvPr/>
        </p:nvSpPr>
        <p:spPr>
          <a:xfrm>
            <a:off x="0" y="312111"/>
            <a:ext cx="12312236" cy="584775"/>
          </a:xfrm>
          <a:prstGeom prst="rect">
            <a:avLst/>
          </a:prstGeom>
        </p:spPr>
        <p:txBody>
          <a:bodyPr wrap="square">
            <a:spAutoFit/>
          </a:bodyPr>
          <a:lstStyle/>
          <a:p>
            <a:r>
              <a:rPr lang="fr-FR" sz="2800" b="1" dirty="0" smtClean="0"/>
              <a:t>…Le </a:t>
            </a:r>
            <a:r>
              <a:rPr lang="fr-FR" sz="3200" b="1" dirty="0"/>
              <a:t>récit de fiction, lui, est lacunaire et organise une certaine confusion. </a:t>
            </a:r>
          </a:p>
        </p:txBody>
      </p:sp>
    </p:spTree>
    <p:extLst>
      <p:ext uri="{BB962C8B-B14F-4D97-AF65-F5344CB8AC3E}">
        <p14:creationId xmlns:p14="http://schemas.microsoft.com/office/powerpoint/2010/main" val="348045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2069" y="154412"/>
            <a:ext cx="10363200" cy="3693319"/>
          </a:xfrm>
          <a:prstGeom prst="rect">
            <a:avLst/>
          </a:prstGeom>
          <a:noFill/>
        </p:spPr>
        <p:txBody>
          <a:bodyPr wrap="square" rtlCol="0">
            <a:spAutoFit/>
          </a:bodyPr>
          <a:lstStyle/>
          <a:p>
            <a:r>
              <a:rPr lang="fr-FR" sz="2400" dirty="0" smtClean="0"/>
              <a:t>Le lecteur doit s’appuyer sur l’explicite du texte pour combler ses lacunes.</a:t>
            </a:r>
          </a:p>
          <a:p>
            <a:endParaRPr lang="fr-FR" sz="2400" dirty="0"/>
          </a:p>
          <a:p>
            <a:r>
              <a:rPr lang="fr-FR" sz="2400" dirty="0" smtClean="0"/>
              <a:t>Lever l’ambigüité des personnages, de leurs motivations…</a:t>
            </a:r>
          </a:p>
          <a:p>
            <a:endParaRPr lang="fr-FR" sz="2400" dirty="0"/>
          </a:p>
          <a:p>
            <a:r>
              <a:rPr lang="fr-FR" sz="2400" dirty="0" smtClean="0"/>
              <a:t>Lever l’ambiguïté des mots choisis pour leur polysémie</a:t>
            </a:r>
          </a:p>
          <a:p>
            <a:endParaRPr lang="fr-FR" sz="2400" dirty="0"/>
          </a:p>
          <a:p>
            <a:endParaRPr lang="fr-FR" dirty="0"/>
          </a:p>
          <a:p>
            <a:endParaRPr lang="fr-FR" dirty="0" smtClean="0"/>
          </a:p>
          <a:p>
            <a:endParaRPr lang="fr-FR" dirty="0"/>
          </a:p>
          <a:p>
            <a:endParaRPr lang="fr-FR" dirty="0" smtClean="0"/>
          </a:p>
          <a:p>
            <a:r>
              <a:rPr lang="fr-FR" dirty="0" smtClean="0"/>
              <a:t> </a:t>
            </a:r>
            <a:endParaRPr lang="fr-FR" dirty="0"/>
          </a:p>
        </p:txBody>
      </p:sp>
      <p:graphicFrame>
        <p:nvGraphicFramePr>
          <p:cNvPr id="3" name="Diagramme 2"/>
          <p:cNvGraphicFramePr/>
          <p:nvPr>
            <p:extLst>
              <p:ext uri="{D42A27DB-BD31-4B8C-83A1-F6EECF244321}">
                <p14:modId xmlns:p14="http://schemas.microsoft.com/office/powerpoint/2010/main" val="3852836155"/>
              </p:ext>
            </p:extLst>
          </p:nvPr>
        </p:nvGraphicFramePr>
        <p:xfrm>
          <a:off x="4723677" y="10700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6747786" y="6488668"/>
            <a:ext cx="5938199" cy="369332"/>
          </a:xfrm>
          <a:prstGeom prst="rect">
            <a:avLst/>
          </a:prstGeom>
          <a:noFill/>
        </p:spPr>
        <p:txBody>
          <a:bodyPr wrap="square" rtlCol="0">
            <a:spAutoFit/>
          </a:bodyPr>
          <a:lstStyle/>
          <a:p>
            <a:r>
              <a:rPr lang="fr-FR" i="1" dirty="0" smtClean="0"/>
              <a:t>Modèle contemporain de compréhension en lecture</a:t>
            </a:r>
            <a:endParaRPr lang="fr-FR" i="1" dirty="0"/>
          </a:p>
        </p:txBody>
      </p:sp>
      <p:sp>
        <p:nvSpPr>
          <p:cNvPr id="5" name="Organigramme : Stockage interne 4"/>
          <p:cNvSpPr/>
          <p:nvPr/>
        </p:nvSpPr>
        <p:spPr>
          <a:xfrm>
            <a:off x="544499" y="3101009"/>
            <a:ext cx="3796748" cy="2763078"/>
          </a:xfrm>
          <a:prstGeom prst="flowChartInternalStorag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2060"/>
                </a:solidFill>
              </a:rPr>
              <a:t>Interactions </a:t>
            </a:r>
            <a:endParaRPr lang="fr-FR" sz="2800" b="1" dirty="0" smtClean="0">
              <a:solidFill>
                <a:srgbClr val="002060"/>
              </a:solidFill>
            </a:endParaRPr>
          </a:p>
          <a:p>
            <a:pPr algn="ctr"/>
            <a:r>
              <a:rPr lang="fr-FR" sz="2800" b="1" dirty="0" smtClean="0">
                <a:solidFill>
                  <a:srgbClr val="002060"/>
                </a:solidFill>
              </a:rPr>
              <a:t>texte- </a:t>
            </a:r>
            <a:r>
              <a:rPr lang="fr-FR" sz="2800" b="1" dirty="0">
                <a:solidFill>
                  <a:srgbClr val="002060"/>
                </a:solidFill>
              </a:rPr>
              <a:t>lecteur: </a:t>
            </a:r>
            <a:endParaRPr lang="fr-FR" sz="2800" b="1" dirty="0" smtClean="0">
              <a:solidFill>
                <a:srgbClr val="002060"/>
              </a:solidFill>
            </a:endParaRPr>
          </a:p>
          <a:p>
            <a:pPr algn="ctr"/>
            <a:r>
              <a:rPr lang="fr-FR" sz="2800" b="1" dirty="0" smtClean="0">
                <a:solidFill>
                  <a:srgbClr val="002060"/>
                </a:solidFill>
              </a:rPr>
              <a:t>pas </a:t>
            </a:r>
            <a:r>
              <a:rPr lang="fr-FR" sz="2800" b="1" dirty="0">
                <a:solidFill>
                  <a:srgbClr val="002060"/>
                </a:solidFill>
              </a:rPr>
              <a:t>de réception passive du message</a:t>
            </a:r>
          </a:p>
          <a:p>
            <a:pPr algn="ctr"/>
            <a:endParaRPr lang="fr-FR" dirty="0"/>
          </a:p>
        </p:txBody>
      </p:sp>
    </p:spTree>
    <p:extLst>
      <p:ext uri="{BB962C8B-B14F-4D97-AF65-F5344CB8AC3E}">
        <p14:creationId xmlns:p14="http://schemas.microsoft.com/office/powerpoint/2010/main" val="2297475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8144" y="3874825"/>
            <a:ext cx="11160760" cy="2769989"/>
          </a:xfrm>
          <a:prstGeom prst="rect">
            <a:avLst/>
          </a:prstGeom>
          <a:noFill/>
        </p:spPr>
        <p:txBody>
          <a:bodyPr wrap="square" rtlCol="0">
            <a:spAutoFit/>
          </a:bodyPr>
          <a:lstStyle/>
          <a:p>
            <a:r>
              <a:rPr lang="fr-FR" dirty="0" smtClean="0"/>
              <a:t>                                           </a:t>
            </a:r>
            <a:r>
              <a:rPr lang="fr-FR" sz="2400" b="1" dirty="0" smtClean="0"/>
              <a:t>Choisir des textes  résistants dans lesquels:</a:t>
            </a:r>
          </a:p>
          <a:p>
            <a:endParaRPr lang="fr-FR" dirty="0"/>
          </a:p>
          <a:p>
            <a:endParaRPr lang="fr-FR" dirty="0" smtClean="0"/>
          </a:p>
          <a:p>
            <a:pPr marL="285750" indent="-285750">
              <a:buFont typeface="Arial" panose="020B0604020202020204" pitchFamily="34" charset="0"/>
              <a:buChar char="•"/>
            </a:pPr>
            <a:r>
              <a:rPr lang="fr-FR" sz="2400" dirty="0" smtClean="0"/>
              <a:t>Le sens du texte excède toujours la somme du/des sens des mots qui le composent…</a:t>
            </a:r>
          </a:p>
          <a:p>
            <a:pPr marL="285750" indent="-285750">
              <a:buFont typeface="Arial" panose="020B0604020202020204" pitchFamily="34" charset="0"/>
              <a:buChar char="•"/>
            </a:pPr>
            <a:endParaRPr lang="fr-FR" sz="2400" dirty="0"/>
          </a:p>
          <a:p>
            <a:pPr marL="285750" indent="-285750">
              <a:buFont typeface="Symbol" panose="05050102010706020507" pitchFamily="18" charset="2"/>
              <a:buChar char="Þ"/>
            </a:pPr>
            <a:endParaRPr lang="fr-FR" sz="2400" dirty="0"/>
          </a:p>
          <a:p>
            <a:pPr marL="285750" indent="-285750">
              <a:buFont typeface="Arial" panose="020B0604020202020204" pitchFamily="34" charset="0"/>
              <a:buChar char="•"/>
            </a:pPr>
            <a:r>
              <a:rPr lang="fr-FR" sz="2400" dirty="0" smtClean="0"/>
              <a:t>Lire impose de faire des inférences et des interprétations. </a:t>
            </a:r>
          </a:p>
          <a:p>
            <a:endParaRPr lang="fr-FR" dirty="0"/>
          </a:p>
        </p:txBody>
      </p:sp>
      <p:sp>
        <p:nvSpPr>
          <p:cNvPr id="3" name="ZoneTexte 2"/>
          <p:cNvSpPr txBox="1"/>
          <p:nvPr/>
        </p:nvSpPr>
        <p:spPr>
          <a:xfrm>
            <a:off x="818322" y="367816"/>
            <a:ext cx="9575800" cy="1323439"/>
          </a:xfrm>
          <a:prstGeom prst="rect">
            <a:avLst/>
          </a:prstGeom>
          <a:noFill/>
        </p:spPr>
        <p:txBody>
          <a:bodyPr wrap="square" rtlCol="0">
            <a:spAutoFit/>
          </a:bodyPr>
          <a:lstStyle/>
          <a:p>
            <a:r>
              <a:rPr lang="fr-FR" sz="2400" b="1" dirty="0" smtClean="0"/>
              <a:t>La littérature est le lieu d’une incompréhensibilté programmée</a:t>
            </a:r>
          </a:p>
          <a:p>
            <a:endParaRPr lang="fr-FR" dirty="0"/>
          </a:p>
          <a:p>
            <a:endParaRPr lang="fr-FR" dirty="0" smtClean="0"/>
          </a:p>
          <a:p>
            <a:r>
              <a:rPr lang="fr-FR" sz="2000" dirty="0" smtClean="0"/>
              <a:t>Nécessité donc d’initier les élèves à cette lecture particulière. </a:t>
            </a:r>
            <a:endParaRPr lang="fr-FR" sz="2000" dirty="0"/>
          </a:p>
        </p:txBody>
      </p:sp>
      <p:sp>
        <p:nvSpPr>
          <p:cNvPr id="5" name="Rectangle 4"/>
          <p:cNvSpPr/>
          <p:nvPr/>
        </p:nvSpPr>
        <p:spPr>
          <a:xfrm>
            <a:off x="3947974" y="1922537"/>
            <a:ext cx="7660930" cy="923330"/>
          </a:xfrm>
          <a:prstGeom prst="rect">
            <a:avLst/>
          </a:prstGeom>
        </p:spPr>
        <p:txBody>
          <a:bodyPr wrap="square">
            <a:spAutoFit/>
          </a:bodyPr>
          <a:lstStyle/>
          <a:p>
            <a:pPr marL="285750" indent="-285750">
              <a:buFont typeface="Symbol" panose="05050102010706020507" pitchFamily="18" charset="2"/>
              <a:buChar char="Þ"/>
            </a:pPr>
            <a:r>
              <a:rPr lang="fr-FR" i="1" dirty="0">
                <a:solidFill>
                  <a:schemeClr val="tx2">
                    <a:lumMod val="75000"/>
                  </a:schemeClr>
                </a:solidFill>
              </a:rPr>
              <a:t>Casser la représentation des élèves qui pensent que pour comprendre un texte, il suffit d’identifier et de retenir chacun de ses mots et que de la somme de ces mots va naturellement jaillir </a:t>
            </a:r>
            <a:r>
              <a:rPr lang="fr-FR" i="1" dirty="0" smtClean="0">
                <a:solidFill>
                  <a:schemeClr val="tx2">
                    <a:lumMod val="75000"/>
                  </a:schemeClr>
                </a:solidFill>
              </a:rPr>
              <a:t>le sens</a:t>
            </a:r>
            <a:r>
              <a:rPr lang="fr-FR" i="1" dirty="0">
                <a:solidFill>
                  <a:schemeClr val="tx2">
                    <a:lumMod val="75000"/>
                  </a:schemeClr>
                </a:solidFill>
              </a:rPr>
              <a:t>.</a:t>
            </a:r>
          </a:p>
        </p:txBody>
      </p:sp>
      <p:sp>
        <p:nvSpPr>
          <p:cNvPr id="4" name="Flèche courbée vers la droite 3"/>
          <p:cNvSpPr/>
          <p:nvPr/>
        </p:nvSpPr>
        <p:spPr>
          <a:xfrm>
            <a:off x="1031240" y="2845867"/>
            <a:ext cx="1413786" cy="1547229"/>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59814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336239710"/>
              </p:ext>
            </p:extLst>
          </p:nvPr>
        </p:nvGraphicFramePr>
        <p:xfrm>
          <a:off x="2111513" y="9944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471847" y="218661"/>
            <a:ext cx="9288379" cy="646331"/>
          </a:xfrm>
          <a:prstGeom prst="rect">
            <a:avLst/>
          </a:prstGeom>
          <a:noFill/>
        </p:spPr>
        <p:txBody>
          <a:bodyPr wrap="square" rtlCol="0">
            <a:spAutoFit/>
          </a:bodyPr>
          <a:lstStyle/>
          <a:p>
            <a:r>
              <a:rPr lang="fr-FR" dirty="0" smtClean="0"/>
              <a:t>Catherine </a:t>
            </a:r>
            <a:r>
              <a:rPr lang="fr-FR" dirty="0" smtClean="0"/>
              <a:t>Tauveron</a:t>
            </a:r>
            <a:r>
              <a:rPr lang="fr-FR" dirty="0" smtClean="0"/>
              <a:t> définit deux types de textes résistants </a:t>
            </a:r>
          </a:p>
          <a:p>
            <a:endParaRPr lang="fr-FR" dirty="0"/>
          </a:p>
        </p:txBody>
      </p:sp>
    </p:spTree>
    <p:extLst>
      <p:ext uri="{BB962C8B-B14F-4D97-AF65-F5344CB8AC3E}">
        <p14:creationId xmlns:p14="http://schemas.microsoft.com/office/powerpoint/2010/main" val="3530024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173335"/>
            <a:ext cx="10769600" cy="923330"/>
          </a:xfrm>
          <a:prstGeom prst="rect">
            <a:avLst/>
          </a:prstGeom>
          <a:noFill/>
        </p:spPr>
        <p:txBody>
          <a:bodyPr wrap="square" rtlCol="0">
            <a:spAutoFit/>
          </a:bodyPr>
          <a:lstStyle/>
          <a:p>
            <a:r>
              <a:rPr lang="fr-FR" dirty="0" smtClean="0"/>
              <a:t>TYPOLOGIE des problèmes de compréhension et d’interprétation posés aux élèves par la littérature de jeunesse</a:t>
            </a:r>
          </a:p>
          <a:p>
            <a:endParaRPr lang="fr-FR" dirty="0"/>
          </a:p>
          <a:p>
            <a:endParaRPr lang="fr-FR" dirty="0"/>
          </a:p>
        </p:txBody>
      </p:sp>
      <p:graphicFrame>
        <p:nvGraphicFramePr>
          <p:cNvPr id="4" name="Diagramme 3"/>
          <p:cNvGraphicFramePr/>
          <p:nvPr>
            <p:extLst>
              <p:ext uri="{D42A27DB-BD31-4B8C-83A1-F6EECF244321}">
                <p14:modId xmlns:p14="http://schemas.microsoft.com/office/powerpoint/2010/main" val="3810525947"/>
              </p:ext>
            </p:extLst>
          </p:nvPr>
        </p:nvGraphicFramePr>
        <p:xfrm>
          <a:off x="1897822" y="635000"/>
          <a:ext cx="10294178" cy="622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vers le bas 1"/>
          <p:cNvSpPr/>
          <p:nvPr/>
        </p:nvSpPr>
        <p:spPr>
          <a:xfrm>
            <a:off x="355600" y="1096665"/>
            <a:ext cx="1294296" cy="536377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smtClean="0"/>
              <a:t>OUTIL DE PROGRAMMATION </a:t>
            </a:r>
            <a:endParaRPr lang="fr-FR" b="1" dirty="0"/>
          </a:p>
        </p:txBody>
      </p:sp>
    </p:spTree>
    <p:extLst>
      <p:ext uri="{BB962C8B-B14F-4D97-AF65-F5344CB8AC3E}">
        <p14:creationId xmlns:p14="http://schemas.microsoft.com/office/powerpoint/2010/main" val="93861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016" y="0"/>
            <a:ext cx="10131425" cy="1456267"/>
          </a:xfrm>
        </p:spPr>
        <p:txBody>
          <a:bodyPr>
            <a:normAutofit/>
          </a:bodyPr>
          <a:lstStyle/>
          <a:p>
            <a:pPr algn="ctr"/>
            <a:r>
              <a:rPr lang="fr-FR" sz="4400" b="1" dirty="0" smtClean="0"/>
              <a:t>Objectifs de formation</a:t>
            </a:r>
            <a:endParaRPr lang="fr-FR" sz="4400" b="1" dirty="0"/>
          </a:p>
        </p:txBody>
      </p:sp>
      <p:sp>
        <p:nvSpPr>
          <p:cNvPr id="3" name="ZoneTexte 2"/>
          <p:cNvSpPr txBox="1"/>
          <p:nvPr/>
        </p:nvSpPr>
        <p:spPr>
          <a:xfrm>
            <a:off x="685800" y="1595021"/>
            <a:ext cx="11299371" cy="3847207"/>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solidFill>
                  <a:prstClr val="white"/>
                </a:solidFill>
              </a:rPr>
              <a:t>Premier temps de formation en présentiel: </a:t>
            </a:r>
          </a:p>
          <a:p>
            <a:pPr marL="800100" lvl="1" indent="-342900">
              <a:buFont typeface="Arial" panose="020B0604020202020204" pitchFamily="34" charset="0"/>
              <a:buChar char="•"/>
            </a:pPr>
            <a:r>
              <a:rPr lang="fr-FR" sz="2000" dirty="0">
                <a:solidFill>
                  <a:prstClr val="white"/>
                </a:solidFill>
              </a:rPr>
              <a:t>Apporter des éléments liés à la didactique de l’enseignement de la compréhension</a:t>
            </a:r>
          </a:p>
          <a:p>
            <a:pPr marL="800100" lvl="1" indent="-342900">
              <a:buFont typeface="Arial" panose="020B0604020202020204" pitchFamily="34" charset="0"/>
              <a:buChar char="•"/>
            </a:pPr>
            <a:r>
              <a:rPr lang="fr-FR" sz="2000" dirty="0">
                <a:solidFill>
                  <a:prstClr val="white"/>
                </a:solidFill>
              </a:rPr>
              <a:t>Questionner les pratiques d’enseignement de la compréhension au C3 et définir les pratiques d’enseignement efficaces.</a:t>
            </a:r>
          </a:p>
          <a:p>
            <a:pPr marL="800100" lvl="1" indent="-342900">
              <a:buFont typeface="Arial" panose="020B0604020202020204" pitchFamily="34" charset="0"/>
              <a:buChar char="•"/>
            </a:pPr>
            <a:r>
              <a:rPr lang="fr-FR" sz="2000" dirty="0">
                <a:solidFill>
                  <a:prstClr val="white"/>
                </a:solidFill>
              </a:rPr>
              <a:t>Questionner les dispositifs de mise en œuvre des séances liées à la compréhension</a:t>
            </a:r>
          </a:p>
          <a:p>
            <a:pPr marL="800100" lvl="1" indent="-342900">
              <a:buFont typeface="Arial" panose="020B0604020202020204" pitchFamily="34" charset="0"/>
              <a:buChar char="•"/>
            </a:pPr>
            <a:r>
              <a:rPr lang="fr-FR" sz="2000" dirty="0">
                <a:solidFill>
                  <a:prstClr val="white"/>
                </a:solidFill>
              </a:rPr>
              <a:t>Définir des dispositifs de différenciation pédagogique</a:t>
            </a:r>
          </a:p>
          <a:p>
            <a:pPr lvl="1"/>
            <a:endParaRPr lang="fr-FR" sz="2400" dirty="0">
              <a:solidFill>
                <a:prstClr val="white"/>
              </a:solidFill>
            </a:endParaRPr>
          </a:p>
          <a:p>
            <a:pPr marL="285750" indent="-285750">
              <a:buFont typeface="Wingdings" panose="05000000000000000000" pitchFamily="2" charset="2"/>
              <a:buChar char="Ø"/>
            </a:pPr>
            <a:r>
              <a:rPr lang="fr-FR" sz="2400" dirty="0">
                <a:solidFill>
                  <a:prstClr val="white"/>
                </a:solidFill>
              </a:rPr>
              <a:t>Temps de formation à distance via </a:t>
            </a:r>
            <a:r>
              <a:rPr lang="fr-FR" sz="2400" dirty="0">
                <a:solidFill>
                  <a:prstClr val="white"/>
                </a:solidFill>
              </a:rPr>
              <a:t>m@gistère</a:t>
            </a:r>
            <a:r>
              <a:rPr lang="fr-FR" sz="2400" dirty="0">
                <a:solidFill>
                  <a:prstClr val="white"/>
                </a:solidFill>
              </a:rPr>
              <a:t>: éclairages théoriques et pédagogiques</a:t>
            </a:r>
          </a:p>
          <a:p>
            <a:pPr marL="285750" indent="-285750">
              <a:buFont typeface="Wingdings" panose="05000000000000000000" pitchFamily="2" charset="2"/>
              <a:buChar char="Ø"/>
            </a:pPr>
            <a:endParaRPr lang="fr-FR" sz="2400" dirty="0">
              <a:solidFill>
                <a:prstClr val="white"/>
              </a:solidFill>
            </a:endParaRPr>
          </a:p>
          <a:p>
            <a:pPr marL="285750" indent="-285750">
              <a:buFont typeface="Wingdings" panose="05000000000000000000" pitchFamily="2" charset="2"/>
              <a:buChar char="Ø"/>
            </a:pPr>
            <a:r>
              <a:rPr lang="fr-FR" sz="2400" dirty="0">
                <a:solidFill>
                  <a:prstClr val="white"/>
                </a:solidFill>
              </a:rPr>
              <a:t>Second temps de formation en présentiel:</a:t>
            </a:r>
          </a:p>
          <a:p>
            <a:pPr marL="800100" lvl="1" indent="-342900">
              <a:buFont typeface="Arial" panose="020B0604020202020204" pitchFamily="34" charset="0"/>
              <a:buChar char="•"/>
            </a:pPr>
            <a:r>
              <a:rPr lang="fr-FR" sz="2000" dirty="0">
                <a:solidFill>
                  <a:prstClr val="white"/>
                </a:solidFill>
              </a:rPr>
              <a:t>Explorer des mises en œuvre </a:t>
            </a:r>
          </a:p>
        </p:txBody>
      </p:sp>
    </p:spTree>
    <p:extLst>
      <p:ext uri="{BB962C8B-B14F-4D97-AF65-F5344CB8AC3E}">
        <p14:creationId xmlns:p14="http://schemas.microsoft.com/office/powerpoint/2010/main" val="297315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7000" y="2343835"/>
            <a:ext cx="9347200" cy="1077218"/>
          </a:xfrm>
          <a:prstGeom prst="rect">
            <a:avLst/>
          </a:prstGeom>
        </p:spPr>
        <p:txBody>
          <a:bodyPr wrap="square">
            <a:spAutoFit/>
          </a:bodyPr>
          <a:lstStyle/>
          <a:p>
            <a:pPr algn="ctr">
              <a:buFont typeface="Wingdings" panose="05000000000000000000" pitchFamily="2" charset="2"/>
              <a:buChar char="§"/>
            </a:pPr>
            <a:r>
              <a:rPr lang="fr-FR" sz="3200" b="1" dirty="0" smtClean="0"/>
              <a:t>Quel transfert possible sur les pratiques d’enseignement? </a:t>
            </a:r>
            <a:endParaRPr lang="fr-FR" sz="3200" b="1" dirty="0"/>
          </a:p>
        </p:txBody>
      </p:sp>
    </p:spTree>
    <p:extLst>
      <p:ext uri="{BB962C8B-B14F-4D97-AF65-F5344CB8AC3E}">
        <p14:creationId xmlns:p14="http://schemas.microsoft.com/office/powerpoint/2010/main" val="1566508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8904" y="250688"/>
            <a:ext cx="11921435" cy="4616648"/>
          </a:xfrm>
          <a:prstGeom prst="rect">
            <a:avLst/>
          </a:prstGeom>
          <a:noFill/>
        </p:spPr>
        <p:txBody>
          <a:bodyPr wrap="square" rtlCol="0">
            <a:spAutoFit/>
          </a:bodyPr>
          <a:lstStyle/>
          <a:p>
            <a:endParaRPr lang="fr-FR" dirty="0" smtClean="0"/>
          </a:p>
          <a:p>
            <a:endParaRPr lang="fr-FR" dirty="0"/>
          </a:p>
          <a:p>
            <a:endParaRPr lang="fr-FR" dirty="0" smtClean="0"/>
          </a:p>
          <a:p>
            <a:endParaRPr lang="fr-FR" dirty="0" smtClean="0"/>
          </a:p>
          <a:p>
            <a:endParaRPr lang="fr-FR" dirty="0" smtClean="0"/>
          </a:p>
          <a:p>
            <a:endParaRPr lang="fr-FR" dirty="0" smtClean="0"/>
          </a:p>
          <a:p>
            <a:pPr marL="285750" indent="-285750">
              <a:buFont typeface="Wingdings" panose="05000000000000000000" pitchFamily="2" charset="2"/>
              <a:buChar char="Ø"/>
            </a:pPr>
            <a:r>
              <a:rPr lang="fr-FR" sz="2400" b="1" dirty="0" smtClean="0">
                <a:solidFill>
                  <a:schemeClr val="accent4">
                    <a:lumMod val="60000"/>
                    <a:lumOff val="40000"/>
                  </a:schemeClr>
                </a:solidFill>
              </a:rPr>
              <a:t>Choix des activités proposées aux élèves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5" name="ZoneTexte 4"/>
          <p:cNvSpPr txBox="1"/>
          <p:nvPr/>
        </p:nvSpPr>
        <p:spPr>
          <a:xfrm>
            <a:off x="6157241" y="4333216"/>
            <a:ext cx="5630066" cy="2031325"/>
          </a:xfrm>
          <a:prstGeom prst="rect">
            <a:avLst/>
          </a:prstGeom>
          <a:solidFill>
            <a:schemeClr val="accent4">
              <a:lumMod val="75000"/>
            </a:schemeClr>
          </a:solidFill>
        </p:spPr>
        <p:txBody>
          <a:bodyPr wrap="square" rtlCol="0">
            <a:spAutoFit/>
          </a:bodyPr>
          <a:lstStyle/>
          <a:p>
            <a:pPr lvl="0">
              <a:defRPr/>
            </a:pPr>
            <a:r>
              <a:rPr lang="fr-FR" dirty="0"/>
              <a:t>« Les faibles </a:t>
            </a:r>
            <a:r>
              <a:rPr lang="fr-FR" dirty="0"/>
              <a:t>compreneurs</a:t>
            </a:r>
            <a:r>
              <a:rPr lang="fr-FR" dirty="0"/>
              <a:t> confondent souvent la lecture compréhension avec une simple recherche d’informations sollicitée par un questionnaire proposé à postériori. Leur première lecture est alors réduite à un repérage thématique et à la localisation des informations qui leur seront utiles ultérieurement pour répondre aux questions posées ». </a:t>
            </a:r>
            <a:r>
              <a:rPr lang="fr-FR" dirty="0"/>
              <a:t>Goigoux</a:t>
            </a:r>
            <a:endParaRPr lang="fr-FR" dirty="0"/>
          </a:p>
        </p:txBody>
      </p:sp>
      <p:sp>
        <p:nvSpPr>
          <p:cNvPr id="2" name="Rectangle 1"/>
          <p:cNvSpPr/>
          <p:nvPr/>
        </p:nvSpPr>
        <p:spPr>
          <a:xfrm>
            <a:off x="7332465" y="270566"/>
            <a:ext cx="4240007" cy="461665"/>
          </a:xfrm>
          <a:prstGeom prst="rect">
            <a:avLst/>
          </a:prstGeom>
        </p:spPr>
        <p:txBody>
          <a:bodyPr wrap="none">
            <a:spAutoFit/>
          </a:bodyPr>
          <a:lstStyle/>
          <a:p>
            <a:pPr marL="285750" indent="-285750">
              <a:buFont typeface="Wingdings" panose="05000000000000000000" pitchFamily="2" charset="2"/>
              <a:buChar char="Ø"/>
            </a:pPr>
            <a:r>
              <a:rPr lang="fr-FR" sz="2400" b="1" dirty="0">
                <a:solidFill>
                  <a:schemeClr val="tx2">
                    <a:lumMod val="50000"/>
                  </a:schemeClr>
                </a:solidFill>
              </a:rPr>
              <a:t>Choix des supports de lecture</a:t>
            </a:r>
          </a:p>
        </p:txBody>
      </p:sp>
      <p:sp>
        <p:nvSpPr>
          <p:cNvPr id="6" name="Double flèche verticale 5"/>
          <p:cNvSpPr/>
          <p:nvPr/>
        </p:nvSpPr>
        <p:spPr>
          <a:xfrm>
            <a:off x="5641912" y="732231"/>
            <a:ext cx="1342684" cy="2766343"/>
          </a:xfrm>
          <a:prstGeom prst="upDownArrow">
            <a:avLst>
              <a:gd name="adj1" fmla="val 32234"/>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dirty="0" smtClean="0"/>
              <a:t>Lien avec la programmation de cycle</a:t>
            </a:r>
            <a:endParaRPr lang="fr-FR" sz="1400" dirty="0"/>
          </a:p>
        </p:txBody>
      </p:sp>
      <p:graphicFrame>
        <p:nvGraphicFramePr>
          <p:cNvPr id="8" name="Diagramme 7"/>
          <p:cNvGraphicFramePr/>
          <p:nvPr>
            <p:extLst>
              <p:ext uri="{D42A27DB-BD31-4B8C-83A1-F6EECF244321}">
                <p14:modId xmlns:p14="http://schemas.microsoft.com/office/powerpoint/2010/main" val="327158889"/>
              </p:ext>
            </p:extLst>
          </p:nvPr>
        </p:nvGraphicFramePr>
        <p:xfrm>
          <a:off x="224082" y="2246243"/>
          <a:ext cx="5585290" cy="439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extLst>
              <p:ext uri="{D42A27DB-BD31-4B8C-83A1-F6EECF244321}">
                <p14:modId xmlns:p14="http://schemas.microsoft.com/office/powerpoint/2010/main" val="963772698"/>
              </p:ext>
            </p:extLst>
          </p:nvPr>
        </p:nvGraphicFramePr>
        <p:xfrm>
          <a:off x="6809206" y="732419"/>
          <a:ext cx="5212209" cy="32314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p:cNvSpPr/>
          <p:nvPr/>
        </p:nvSpPr>
        <p:spPr>
          <a:xfrm>
            <a:off x="585804" y="362899"/>
            <a:ext cx="5038944" cy="584775"/>
          </a:xfrm>
          <a:prstGeom prst="rect">
            <a:avLst/>
          </a:prstGeom>
        </p:spPr>
        <p:txBody>
          <a:bodyPr wrap="none">
            <a:spAutoFit/>
          </a:bodyPr>
          <a:lstStyle/>
          <a:p>
            <a:r>
              <a:rPr lang="fr-FR" sz="3200" b="1" dirty="0"/>
              <a:t>Transpositions pour la classe</a:t>
            </a:r>
          </a:p>
        </p:txBody>
      </p:sp>
    </p:spTree>
    <p:extLst>
      <p:ext uri="{BB962C8B-B14F-4D97-AF65-F5344CB8AC3E}">
        <p14:creationId xmlns:p14="http://schemas.microsoft.com/office/powerpoint/2010/main" val="42886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6" grpId="0" animBg="1"/>
      <p:bldGraphic spid="8" grpId="0">
        <p:bldAsOne/>
      </p:bldGraphic>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5253" y="541944"/>
            <a:ext cx="10642600" cy="2492990"/>
          </a:xfrm>
          <a:prstGeom prst="rect">
            <a:avLst/>
          </a:prstGeom>
          <a:noFill/>
        </p:spPr>
        <p:txBody>
          <a:bodyPr wrap="square" rtlCol="0">
            <a:spAutoFit/>
          </a:bodyPr>
          <a:lstStyle/>
          <a:p>
            <a:r>
              <a:rPr lang="fr-FR" sz="2400" dirty="0" smtClean="0"/>
              <a:t>On arrête de questionner les élèves pour commencer à questionner le texte, collégialement. </a:t>
            </a:r>
          </a:p>
          <a:p>
            <a:r>
              <a:rPr lang="fr-FR" sz="2400" dirty="0" smtClean="0"/>
              <a:t> </a:t>
            </a:r>
          </a:p>
          <a:p>
            <a:r>
              <a:rPr lang="fr-FR" sz="2400" dirty="0" smtClean="0"/>
              <a:t>         Enjeu: apprendre aux élèves à questionner eux-mêmes le texte afin de les                                                                        		rendre autonomes</a:t>
            </a:r>
          </a:p>
          <a:p>
            <a:endParaRPr lang="fr-FR" dirty="0"/>
          </a:p>
          <a:p>
            <a:pPr marL="285750" indent="-285750">
              <a:buFontTx/>
              <a:buChar char="-"/>
            </a:pPr>
            <a:endParaRPr lang="fr-FR" dirty="0"/>
          </a:p>
        </p:txBody>
      </p:sp>
      <p:sp>
        <p:nvSpPr>
          <p:cNvPr id="4" name="Rectangle 3"/>
          <p:cNvSpPr/>
          <p:nvPr/>
        </p:nvSpPr>
        <p:spPr>
          <a:xfrm>
            <a:off x="775252" y="2730091"/>
            <a:ext cx="10992677" cy="2677656"/>
          </a:xfrm>
          <a:prstGeom prst="rect">
            <a:avLst/>
          </a:prstGeom>
        </p:spPr>
        <p:txBody>
          <a:bodyPr wrap="square">
            <a:spAutoFit/>
          </a:bodyPr>
          <a:lstStyle/>
          <a:p>
            <a:r>
              <a:rPr lang="fr-FR" sz="2400" dirty="0"/>
              <a:t>Sortir du schéma traditionnel « Lecture silencieuse, à haute voix à tour de rôle, questions de compréhension, correction »</a:t>
            </a:r>
          </a:p>
          <a:p>
            <a:endParaRPr lang="fr-FR" sz="2400" dirty="0"/>
          </a:p>
          <a:p>
            <a:r>
              <a:rPr lang="fr-FR" sz="2400" dirty="0"/>
              <a:t>Sortir des découpages imposés par  le découpage éditorial (lecture par chapitres par </a:t>
            </a:r>
            <a:r>
              <a:rPr lang="fr-FR" sz="2400" dirty="0" smtClean="0"/>
              <a:t>exemple) </a:t>
            </a:r>
          </a:p>
          <a:p>
            <a:r>
              <a:rPr lang="fr-FR" sz="2400" dirty="0" smtClean="0"/>
              <a:t>=&gt; Possibilité de ruptures; lecture éclatée, lecture non chronologique, lecture de passages résumés…</a:t>
            </a:r>
            <a:endParaRPr lang="fr-FR" sz="2400" dirty="0"/>
          </a:p>
        </p:txBody>
      </p:sp>
      <p:sp>
        <p:nvSpPr>
          <p:cNvPr id="5" name="Rectangle 4"/>
          <p:cNvSpPr/>
          <p:nvPr/>
        </p:nvSpPr>
        <p:spPr>
          <a:xfrm>
            <a:off x="4517131" y="5580921"/>
            <a:ext cx="6096000" cy="954107"/>
          </a:xfrm>
          <a:prstGeom prst="rect">
            <a:avLst/>
          </a:prstGeom>
        </p:spPr>
        <p:txBody>
          <a:bodyPr>
            <a:spAutoFit/>
          </a:bodyPr>
          <a:lstStyle/>
          <a:p>
            <a:pPr algn="ctr"/>
            <a:r>
              <a:rPr lang="fr-FR" sz="2800" b="1" dirty="0" smtClean="0">
                <a:solidFill>
                  <a:schemeClr val="tx2">
                    <a:lumMod val="75000"/>
                  </a:schemeClr>
                </a:solidFill>
              </a:rPr>
              <a:t>Faire </a:t>
            </a:r>
            <a:r>
              <a:rPr lang="fr-FR" sz="2800" b="1" dirty="0">
                <a:solidFill>
                  <a:schemeClr val="tx2">
                    <a:lumMod val="75000"/>
                  </a:schemeClr>
                </a:solidFill>
              </a:rPr>
              <a:t>preuve de créativité dans </a:t>
            </a:r>
            <a:r>
              <a:rPr lang="fr-FR" sz="2800" b="1" dirty="0" smtClean="0">
                <a:solidFill>
                  <a:schemeClr val="tx2">
                    <a:lumMod val="75000"/>
                  </a:schemeClr>
                </a:solidFill>
              </a:rPr>
              <a:t>la </a:t>
            </a:r>
            <a:r>
              <a:rPr lang="fr-FR" sz="2800" b="1" dirty="0">
                <a:solidFill>
                  <a:schemeClr val="tx2">
                    <a:lumMod val="75000"/>
                  </a:schemeClr>
                </a:solidFill>
              </a:rPr>
              <a:t>manière d’aborder les textes.</a:t>
            </a:r>
          </a:p>
        </p:txBody>
      </p:sp>
      <p:sp>
        <p:nvSpPr>
          <p:cNvPr id="3" name="Flèche droite 2"/>
          <p:cNvSpPr/>
          <p:nvPr/>
        </p:nvSpPr>
        <p:spPr>
          <a:xfrm>
            <a:off x="178420" y="1788439"/>
            <a:ext cx="959004" cy="352595"/>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13805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47091" y="0"/>
            <a:ext cx="11444909" cy="1200329"/>
          </a:xfrm>
          <a:prstGeom prst="rect">
            <a:avLst/>
          </a:prstGeom>
          <a:noFill/>
        </p:spPr>
        <p:txBody>
          <a:bodyPr wrap="square" rtlCol="0">
            <a:spAutoFit/>
          </a:bodyPr>
          <a:lstStyle/>
          <a:p>
            <a:endParaRPr lang="fr-FR" dirty="0"/>
          </a:p>
          <a:p>
            <a:r>
              <a:rPr lang="fr-FR" sz="3600" b="1" dirty="0"/>
              <a:t>Des échanges et un questionnement </a:t>
            </a:r>
            <a:r>
              <a:rPr lang="fr-FR" sz="3600" b="1" dirty="0" smtClean="0"/>
              <a:t>ciblés</a:t>
            </a:r>
            <a:endParaRPr lang="fr-FR" sz="3600" b="1" dirty="0"/>
          </a:p>
          <a:p>
            <a:endParaRPr lang="fr-FR" dirty="0"/>
          </a:p>
        </p:txBody>
      </p:sp>
      <p:sp>
        <p:nvSpPr>
          <p:cNvPr id="2" name="Rectangle 1"/>
          <p:cNvSpPr/>
          <p:nvPr/>
        </p:nvSpPr>
        <p:spPr>
          <a:xfrm>
            <a:off x="747091" y="1461132"/>
            <a:ext cx="10754138" cy="4893647"/>
          </a:xfrm>
          <a:prstGeom prst="rect">
            <a:avLst/>
          </a:prstGeom>
        </p:spPr>
        <p:txBody>
          <a:bodyPr wrap="square">
            <a:spAutoFit/>
          </a:bodyPr>
          <a:lstStyle/>
          <a:p>
            <a:r>
              <a:rPr lang="fr-FR" sz="2400" dirty="0"/>
              <a:t>Pour être efficace et améliorer la compréhension, la discussion doit posséder des caractéristiques précises</a:t>
            </a:r>
            <a:r>
              <a:rPr lang="fr-FR" sz="2400" dirty="0" smtClean="0"/>
              <a:t>.</a:t>
            </a:r>
          </a:p>
          <a:p>
            <a:endParaRPr lang="fr-FR" sz="2400" dirty="0" smtClean="0"/>
          </a:p>
          <a:p>
            <a:r>
              <a:rPr lang="fr-FR" sz="2400" dirty="0" smtClean="0"/>
              <a:t>Elle </a:t>
            </a:r>
            <a:r>
              <a:rPr lang="fr-FR" sz="2400" dirty="0"/>
              <a:t>doit être centrée sur l’analyse des textes et sur l’objectif d’enseignement poursuivi (identifier les idées principales, intégrer et comparer des informations </a:t>
            </a:r>
            <a:r>
              <a:rPr lang="fr-FR" sz="2400" dirty="0" smtClean="0"/>
              <a:t>...).</a:t>
            </a:r>
          </a:p>
          <a:p>
            <a:endParaRPr lang="fr-FR" sz="2400" dirty="0"/>
          </a:p>
          <a:p>
            <a:r>
              <a:rPr lang="fr-FR" sz="2400" dirty="0" smtClean="0"/>
              <a:t>Elle </a:t>
            </a:r>
            <a:r>
              <a:rPr lang="fr-FR" sz="2400" dirty="0"/>
              <a:t>doit comprendre des questions incitant les élèves à réfléchir de manière approfondie au contenu du texte (Pourquoi? Que pensez-vous de..?...) et à utiliser les stratégies de compréhension qu’ils connaissent (Qu’est-ce qui </a:t>
            </a:r>
            <a:r>
              <a:rPr lang="fr-FR" sz="2400" dirty="0" smtClean="0"/>
              <a:t>vous </a:t>
            </a:r>
            <a:r>
              <a:rPr lang="fr-FR" sz="2400" dirty="0"/>
              <a:t>fait dire cela? En relisant, est-ce qu’on peut trouver une information qui nous aidera à résoudre ce problème?). </a:t>
            </a:r>
            <a:endParaRPr lang="fr-FR" sz="2400" dirty="0" smtClean="0"/>
          </a:p>
          <a:p>
            <a:endParaRPr lang="fr-FR" sz="2400" dirty="0"/>
          </a:p>
          <a:p>
            <a:r>
              <a:rPr lang="fr-FR" sz="2400" dirty="0" smtClean="0"/>
              <a:t>C’est </a:t>
            </a:r>
            <a:r>
              <a:rPr lang="fr-FR" sz="2400" dirty="0"/>
              <a:t>donc évidemment, la qualité et le contenu du dialogue engagé qui </a:t>
            </a:r>
            <a:r>
              <a:rPr lang="fr-FR" sz="2400" dirty="0" smtClean="0"/>
              <a:t>importe.</a:t>
            </a:r>
            <a:endParaRPr lang="fr-FR" sz="2400" dirty="0"/>
          </a:p>
        </p:txBody>
      </p:sp>
    </p:spTree>
    <p:extLst>
      <p:ext uri="{BB962C8B-B14F-4D97-AF65-F5344CB8AC3E}">
        <p14:creationId xmlns:p14="http://schemas.microsoft.com/office/powerpoint/2010/main" val="409564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60400" y="203200"/>
            <a:ext cx="10515600" cy="2677656"/>
          </a:xfrm>
          <a:prstGeom prst="rect">
            <a:avLst/>
          </a:prstGeom>
          <a:noFill/>
        </p:spPr>
        <p:txBody>
          <a:bodyPr wrap="square" rtlCol="0">
            <a:spAutoFit/>
          </a:bodyPr>
          <a:lstStyle/>
          <a:p>
            <a:endParaRPr lang="fr-FR" dirty="0"/>
          </a:p>
          <a:p>
            <a:r>
              <a:rPr lang="fr-FR" sz="2400" b="1" dirty="0" smtClean="0"/>
              <a:t>Enseigner de manière explicite les stratégies de compréhension en lecture:</a:t>
            </a:r>
          </a:p>
          <a:p>
            <a:endParaRPr lang="fr-FR" dirty="0"/>
          </a:p>
          <a:p>
            <a:endParaRPr lang="fr-FR" dirty="0"/>
          </a:p>
          <a:p>
            <a:pPr marL="285750" indent="-285750">
              <a:buFont typeface="Symbol" panose="05050102010706020507" pitchFamily="18" charset="2"/>
              <a:buChar char="Þ"/>
            </a:pPr>
            <a:endParaRPr lang="fr-FR" dirty="0"/>
          </a:p>
          <a:p>
            <a:pPr marL="285750" indent="-285750">
              <a:buFont typeface="Symbol" panose="05050102010706020507" pitchFamily="18" charset="2"/>
              <a:buChar char="Þ"/>
            </a:pPr>
            <a:endParaRPr lang="fr-FR" dirty="0"/>
          </a:p>
          <a:p>
            <a:endParaRPr lang="fr-FR" dirty="0" smtClean="0"/>
          </a:p>
          <a:p>
            <a:endParaRPr lang="fr-FR" dirty="0"/>
          </a:p>
          <a:p>
            <a:endParaRPr lang="fr-FR" dirty="0"/>
          </a:p>
        </p:txBody>
      </p:sp>
      <p:sp>
        <p:nvSpPr>
          <p:cNvPr id="2" name="Rectangle 1"/>
          <p:cNvSpPr/>
          <p:nvPr/>
        </p:nvSpPr>
        <p:spPr>
          <a:xfrm>
            <a:off x="660400" y="2555042"/>
            <a:ext cx="6096001" cy="2031325"/>
          </a:xfrm>
          <a:prstGeom prst="rect">
            <a:avLst/>
          </a:prstGeom>
        </p:spPr>
        <p:txBody>
          <a:bodyPr>
            <a:spAutoFit/>
          </a:bodyPr>
          <a:lstStyle/>
          <a:p>
            <a:r>
              <a:rPr lang="fr-FR" dirty="0"/>
              <a:t>« La compréhension doit faire l’objet d’un enseignement explicite. L’enseignant explicite les apprentissages visés (pourquoi), les tâches, les procédures et les stratégies (comment) et les apprentissages réalisés selon une scénarisation didactique et pédagogique anticipée, ajustable au fil du déroulement des activités et des réactions des élèves. CNESCO »</a:t>
            </a:r>
          </a:p>
        </p:txBody>
      </p:sp>
      <p:graphicFrame>
        <p:nvGraphicFramePr>
          <p:cNvPr id="9" name="Diagramme 8"/>
          <p:cNvGraphicFramePr/>
          <p:nvPr>
            <p:extLst>
              <p:ext uri="{D42A27DB-BD31-4B8C-83A1-F6EECF244321}">
                <p14:modId xmlns:p14="http://schemas.microsoft.com/office/powerpoint/2010/main" val="2122421123"/>
              </p:ext>
            </p:extLst>
          </p:nvPr>
        </p:nvGraphicFramePr>
        <p:xfrm>
          <a:off x="5252279" y="10156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956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400878" y="255242"/>
            <a:ext cx="11605592" cy="358126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fr-FR" dirty="0" smtClean="0"/>
              <a:t>On distingue 4 types de stratégies de lecture-compréhension A enseigner (Bianco, 2015)</a:t>
            </a:r>
            <a:endParaRPr lang="fr-FR" dirty="0"/>
          </a:p>
        </p:txBody>
      </p:sp>
      <p:graphicFrame>
        <p:nvGraphicFramePr>
          <p:cNvPr id="4" name="Diagramme 3"/>
          <p:cNvGraphicFramePr/>
          <p:nvPr>
            <p:extLst>
              <p:ext uri="{D42A27DB-BD31-4B8C-83A1-F6EECF244321}">
                <p14:modId xmlns:p14="http://schemas.microsoft.com/office/powerpoint/2010/main" val="1960487746"/>
              </p:ext>
            </p:extLst>
          </p:nvPr>
        </p:nvGraphicFramePr>
        <p:xfrm>
          <a:off x="1499705" y="1127170"/>
          <a:ext cx="95526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50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782" y="0"/>
            <a:ext cx="11714922" cy="7045006"/>
          </a:xfrm>
          <a:prstGeom prst="rect">
            <a:avLst/>
          </a:prstGeom>
        </p:spPr>
        <p:txBody>
          <a:bodyPr wrap="square">
            <a:spAutoFit/>
          </a:bodyPr>
          <a:lstStyle/>
          <a:p>
            <a:pPr algn="ctr">
              <a:spcBef>
                <a:spcPts val="1200"/>
              </a:spcBef>
              <a:spcAft>
                <a:spcPts val="600"/>
              </a:spcAft>
            </a:pPr>
            <a:r>
              <a:rPr lang="fr-FR" sz="2800" b="1" dirty="0">
                <a:latin typeface="Times New Roman" panose="02020603050405020304" pitchFamily="18" charset="0"/>
                <a:ea typeface="Times New Roman" panose="02020603050405020304" pitchFamily="18" charset="0"/>
              </a:rPr>
              <a:t>SOUPÇON</a:t>
            </a:r>
            <a:r>
              <a:rPr lang="fr-FR" dirty="0">
                <a:latin typeface="Times New Roman" panose="02020603050405020304" pitchFamily="18" charset="0"/>
                <a:ea typeface="Times New Roman" panose="02020603050405020304" pitchFamily="18" charset="0"/>
              </a:rPr>
              <a:t> </a:t>
            </a:r>
          </a:p>
          <a:p>
            <a:pPr algn="just">
              <a:spcAft>
                <a:spcPts val="0"/>
              </a:spcAft>
            </a:pPr>
            <a:r>
              <a:rPr lang="fr-FR" dirty="0">
                <a:latin typeface="Times New Roman" panose="02020603050405020304" pitchFamily="18" charset="0"/>
                <a:ea typeface="Times New Roman" panose="02020603050405020304" pitchFamily="18" charset="0"/>
              </a:rPr>
              <a:t>  </a:t>
            </a:r>
          </a:p>
          <a:p>
            <a:pPr algn="just">
              <a:spcAft>
                <a:spcPts val="0"/>
              </a:spcAft>
            </a:pPr>
            <a:r>
              <a:rPr lang="fr-FR" dirty="0">
                <a:latin typeface="Times New Roman" panose="02020603050405020304" pitchFamily="18" charset="0"/>
                <a:ea typeface="Times New Roman" panose="02020603050405020304" pitchFamily="18" charset="0"/>
              </a:rPr>
              <a:t>  </a:t>
            </a:r>
          </a:p>
          <a:p>
            <a:pPr algn="just">
              <a:lnSpc>
                <a:spcPct val="150000"/>
              </a:lnSpc>
              <a:spcAft>
                <a:spcPts val="0"/>
              </a:spcAft>
            </a:pPr>
            <a:r>
              <a:rPr lang="fr-FR" sz="1200" dirty="0">
                <a:latin typeface="Times New Roman" panose="02020603050405020304" pitchFamily="18" charset="0"/>
                <a:ea typeface="Times New Roman" panose="02020603050405020304" pitchFamily="18" charset="0"/>
              </a:rPr>
              <a:t>J'ai tout de suite compris qu'il s'était passé quelque chose de grave. Dès que je l'ai vu. Il avait sauté sur mon lit et il se léchait les babines d'une manière qui m'a semblé bizarre. Je ne saurais expliquer pourquoi, mais ça me semblait bizarre. Je l'ai regardé attentivement, et lui me fixait avec ses yeux de chat incapables de dire la vérité.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Bêtement, je lui ai demandé :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 Qu'est-ce-que tu as fait ?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Mais lui, il s'est étiré et a sorti ses griffes, comme il fait toujours avant de se rouler en boule pour dormir.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Inquiet, je me suis levé et je suis allé voir le poisson rouge dans le salon. Il tournait paisiblement dans son bocal, aussi inintéressant que d'habitude. Cela ne m'a pas rassuré, bien au contraire. J'ai pensé à ma souris blanche. J'ai essayé de ne pas m'affoler, de ne pas courir jusqu'au cagibi où je l'ai installée. La porte était fermée. J'ai vérifié cependant que tout était en ordre. Oui, elle grignotait un morceau de pain </a:t>
            </a:r>
            <a:r>
              <a:rPr lang="fr-FR" sz="1200" dirty="0">
                <a:latin typeface="Times New Roman" panose="02020603050405020304" pitchFamily="18" charset="0"/>
                <a:ea typeface="Times New Roman" panose="02020603050405020304" pitchFamily="18" charset="0"/>
              </a:rPr>
              <a:t>rassi</a:t>
            </a:r>
            <a:r>
              <a:rPr lang="fr-FR" sz="1200" dirty="0">
                <a:latin typeface="Times New Roman" panose="02020603050405020304" pitchFamily="18" charset="0"/>
                <a:ea typeface="Times New Roman" panose="02020603050405020304" pitchFamily="18" charset="0"/>
              </a:rPr>
              <a:t>, bien à l'abri dans son panier d'osier.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J'aurais dû être soulagé. Mais en regagnant ma chambre, j'ai vu que la porte du balcon était entrouverte. J'ai poussé un cri et mes mains se sont mises à trembler. Malgré moi, j'imaginais le spectacle atroce qui m'attendait. Mécaniquement, à la façon d'un automate, je me suis avancé et j'ai ouvert complètement la porte vitrée du balcon. J'ai levé les yeux vers la cage du canari suspendue au plafond par un crochet. Étonné, le canari m'a regardé en penchant la tête d'un côté, puis de l'autre. Et moi, j'étais tellement hébété qu'il m'a fallu un long moment avant de comprendre qu'il ne lui était rien arrivé, qu'il ne lui manquait pas une plume.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Je suis retourné dans ma chambre et j'allais me rasseoir à mon bureau lorsque j'ai vu le chat soulever une paupière et épier mes mouvements. Il se moquait ouvertement de moi.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Alors j'ai eu un doute. Un doute horrible. Je me suis précipité dans la cuisine et j'ai hurlé quand j'ai vu... Le monstre. Il a osé ! Il a dévoré...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Je me suis laissé tomber sur un tabouret, épouvanté, complètement anéanti. Sans y croire, je fixais la table et l'assiette retournée. </a:t>
            </a:r>
          </a:p>
          <a:p>
            <a:pPr algn="just">
              <a:lnSpc>
                <a:spcPct val="150000"/>
              </a:lnSpc>
              <a:spcAft>
                <a:spcPts val="600"/>
              </a:spcAft>
            </a:pPr>
            <a:r>
              <a:rPr lang="fr-FR" sz="1200" dirty="0">
                <a:latin typeface="Times New Roman" panose="02020603050405020304" pitchFamily="18" charset="0"/>
                <a:ea typeface="Times New Roman" panose="02020603050405020304" pitchFamily="18" charset="0"/>
              </a:rPr>
              <a:t>... Il a dévoré mon gâteau au chocolat ! </a:t>
            </a:r>
          </a:p>
          <a:p>
            <a:pPr algn="just">
              <a:spcAft>
                <a:spcPts val="0"/>
              </a:spcAft>
            </a:pPr>
            <a:r>
              <a:rPr lang="fr-FR" sz="1200" dirty="0">
                <a:latin typeface="Times New Roman" panose="02020603050405020304" pitchFamily="18" charset="0"/>
                <a:ea typeface="Times New Roman" panose="02020603050405020304" pitchFamily="18" charset="0"/>
              </a:rPr>
              <a:t>  </a:t>
            </a:r>
          </a:p>
          <a:p>
            <a:pPr algn="just">
              <a:spcAft>
                <a:spcPts val="0"/>
              </a:spcAft>
            </a:pPr>
            <a:r>
              <a:rPr lang="fr-FR" sz="1200" dirty="0">
                <a:latin typeface="Times New Roman" panose="02020603050405020304" pitchFamily="18" charset="0"/>
                <a:ea typeface="Times New Roman" panose="02020603050405020304" pitchFamily="18" charset="0"/>
              </a:rPr>
              <a:t>  </a:t>
            </a:r>
          </a:p>
          <a:p>
            <a:pPr algn="just">
              <a:spcAft>
                <a:spcPts val="0"/>
              </a:spcAft>
            </a:pPr>
            <a:r>
              <a:rPr lang="fr-FR" sz="1200" u="sng" dirty="0">
                <a:latin typeface="Times New Roman" panose="02020603050405020304" pitchFamily="18" charset="0"/>
                <a:ea typeface="Times New Roman" panose="02020603050405020304" pitchFamily="18" charset="0"/>
              </a:rPr>
              <a:t>Histoires pressées</a:t>
            </a:r>
            <a:r>
              <a:rPr lang="fr-FR" sz="1200" dirty="0">
                <a:latin typeface="Times New Roman" panose="02020603050405020304" pitchFamily="18" charset="0"/>
                <a:ea typeface="Times New Roman" panose="02020603050405020304" pitchFamily="18" charset="0"/>
              </a:rPr>
              <a:t> / Bernard FRIOT. Ed. Milan </a:t>
            </a:r>
          </a:p>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110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2826" y="103118"/>
            <a:ext cx="11748052" cy="6555641"/>
          </a:xfrm>
          <a:prstGeom prst="rect">
            <a:avLst/>
          </a:prstGeom>
          <a:noFill/>
        </p:spPr>
        <p:txBody>
          <a:bodyPr wrap="square" rtlCol="0">
            <a:spAutoFit/>
          </a:bodyPr>
          <a:lstStyle/>
          <a:p>
            <a:r>
              <a:rPr lang="fr-FR" b="1" dirty="0"/>
              <a:t>Il ou </a:t>
            </a:r>
            <a:r>
              <a:rPr lang="fr-FR" b="1" dirty="0" smtClean="0"/>
              <a:t>elle</a:t>
            </a:r>
          </a:p>
          <a:p>
            <a:endParaRPr lang="fr-FR" b="1" dirty="0"/>
          </a:p>
          <a:p>
            <a:r>
              <a:rPr lang="fr-FR" sz="1600" i="1" dirty="0"/>
              <a:t>Il/elle </a:t>
            </a:r>
            <a:r>
              <a:rPr lang="fr-FR" sz="1600" dirty="0"/>
              <a:t>s’enferme dans la salle de bains. </a:t>
            </a:r>
            <a:r>
              <a:rPr lang="fr-FR" sz="1600" i="1" dirty="0"/>
              <a:t>Il/elle </a:t>
            </a:r>
            <a:r>
              <a:rPr lang="fr-FR" sz="1600" dirty="0"/>
              <a:t>allume le néon au-dessus du miroir. Sur </a:t>
            </a:r>
            <a:r>
              <a:rPr lang="fr-FR" sz="1600" dirty="0" smtClean="0"/>
              <a:t>la tablette </a:t>
            </a:r>
            <a:r>
              <a:rPr lang="fr-FR" sz="1600" dirty="0"/>
              <a:t>sont rangés : à droite, rasoir, mousse à raser, lotion après rasage ; à gauche, </a:t>
            </a:r>
            <a:r>
              <a:rPr lang="fr-FR" sz="1600" dirty="0" smtClean="0"/>
              <a:t>tubes de </a:t>
            </a:r>
            <a:r>
              <a:rPr lang="fr-FR" sz="1600" dirty="0"/>
              <a:t>rouge à lèvres, fard à paupières, fard à joue, mascara…</a:t>
            </a:r>
          </a:p>
          <a:p>
            <a:r>
              <a:rPr lang="fr-FR" sz="1600" i="1" dirty="0"/>
              <a:t>Il/elle </a:t>
            </a:r>
            <a:r>
              <a:rPr lang="fr-FR" sz="1600" dirty="0"/>
              <a:t>hésite un instant, puis tend la main vers la droite. </a:t>
            </a:r>
            <a:r>
              <a:rPr lang="fr-FR" sz="1600" i="1" dirty="0"/>
              <a:t>Il/elle </a:t>
            </a:r>
            <a:r>
              <a:rPr lang="fr-FR" sz="1600" dirty="0"/>
              <a:t>prend la bombe de mousse </a:t>
            </a:r>
            <a:r>
              <a:rPr lang="fr-FR" sz="1600" dirty="0" smtClean="0"/>
              <a:t>à raser</a:t>
            </a:r>
            <a:r>
              <a:rPr lang="fr-FR" sz="1600" dirty="0"/>
              <a:t>, prend une grosse noix de mousse sur le bout de ses doigts et, maladroitement, </a:t>
            </a:r>
            <a:r>
              <a:rPr lang="fr-FR" sz="1600" dirty="0" smtClean="0"/>
              <a:t>s’en enduit </a:t>
            </a:r>
            <a:r>
              <a:rPr lang="fr-FR" sz="1600" dirty="0"/>
              <a:t>les joues. Bien sûr, </a:t>
            </a:r>
            <a:r>
              <a:rPr lang="fr-FR" sz="1600" i="1" dirty="0"/>
              <a:t>il/elle </a:t>
            </a:r>
            <a:r>
              <a:rPr lang="fr-FR" sz="1600" dirty="0"/>
              <a:t>n’a pas de barbe, pas un poil, mais qui sait ?, peut-être </a:t>
            </a:r>
            <a:r>
              <a:rPr lang="fr-FR" sz="1600" dirty="0" smtClean="0"/>
              <a:t>que ça </a:t>
            </a:r>
            <a:r>
              <a:rPr lang="fr-FR" sz="1600" dirty="0"/>
              <a:t>aide de faire semblant… </a:t>
            </a:r>
            <a:r>
              <a:rPr lang="fr-FR" sz="1600" i="1" dirty="0"/>
              <a:t>Il/elle </a:t>
            </a:r>
            <a:r>
              <a:rPr lang="fr-FR" sz="1600" dirty="0"/>
              <a:t>manie le rasoir avec précaution et, très vite, trouve le </a:t>
            </a:r>
            <a:r>
              <a:rPr lang="fr-FR" sz="1600" dirty="0" smtClean="0"/>
              <a:t>bon geste</a:t>
            </a:r>
            <a:r>
              <a:rPr lang="fr-FR" sz="1600" dirty="0"/>
              <a:t>. La lame effleure la peau, sans la blesser. Rien d’étonnant après tout : </a:t>
            </a:r>
            <a:r>
              <a:rPr lang="fr-FR" sz="1600" i="1" dirty="0"/>
              <a:t>il/elle </a:t>
            </a:r>
            <a:r>
              <a:rPr lang="fr-FR" sz="1600" dirty="0"/>
              <a:t>a </a:t>
            </a:r>
            <a:r>
              <a:rPr lang="fr-FR" sz="1600" dirty="0" smtClean="0"/>
              <a:t>si souvent </a:t>
            </a:r>
            <a:r>
              <a:rPr lang="fr-FR" sz="1600" dirty="0"/>
              <a:t>observé papa.</a:t>
            </a:r>
          </a:p>
          <a:p>
            <a:r>
              <a:rPr lang="fr-FR" sz="1600" dirty="0"/>
              <a:t>Après le rasage, l’après-rasage. Ça picote un peu.</a:t>
            </a:r>
          </a:p>
          <a:p>
            <a:r>
              <a:rPr lang="fr-FR" sz="1600" dirty="0"/>
              <a:t>Et maintenant </a:t>
            </a:r>
            <a:r>
              <a:rPr lang="fr-FR" sz="1600" dirty="0" smtClean="0"/>
              <a:t>?</a:t>
            </a:r>
          </a:p>
          <a:p>
            <a:r>
              <a:rPr lang="fr-FR" sz="1600" i="1" dirty="0" smtClean="0"/>
              <a:t>Il/elle </a:t>
            </a:r>
            <a:r>
              <a:rPr lang="fr-FR" sz="1600" dirty="0"/>
              <a:t>se regarde dans la glace. Il faut essayer autre chose. Le rouge à lèvres. Comment </a:t>
            </a:r>
            <a:r>
              <a:rPr lang="fr-FR" sz="1600" dirty="0" smtClean="0"/>
              <a:t>fait maman</a:t>
            </a:r>
            <a:r>
              <a:rPr lang="fr-FR" sz="1600" dirty="0"/>
              <a:t>, déjà ? </a:t>
            </a:r>
            <a:r>
              <a:rPr lang="fr-FR" sz="1600" i="1" dirty="0"/>
              <a:t>Il/elle </a:t>
            </a:r>
            <a:r>
              <a:rPr lang="fr-FR" sz="1600" dirty="0"/>
              <a:t>avance les lèvres en les ouvrant pour dessiner un petit O et passe </a:t>
            </a:r>
            <a:r>
              <a:rPr lang="fr-FR" sz="1600" dirty="0" smtClean="0"/>
              <a:t>le bâton </a:t>
            </a:r>
            <a:r>
              <a:rPr lang="fr-FR" sz="1600" dirty="0"/>
              <a:t>de rouge en s’appliquant, en essayant de ne pas déborder, comme lorsqu’</a:t>
            </a:r>
            <a:r>
              <a:rPr lang="fr-FR" sz="1600" i="1" dirty="0"/>
              <a:t>il/elle </a:t>
            </a:r>
            <a:r>
              <a:rPr lang="fr-FR" sz="1600" dirty="0" smtClean="0"/>
              <a:t>colorie un </a:t>
            </a:r>
            <a:r>
              <a:rPr lang="fr-FR" sz="1600" dirty="0"/>
              <a:t>dessin. Là. Puis </a:t>
            </a:r>
            <a:r>
              <a:rPr lang="fr-FR" sz="1600" i="1" dirty="0"/>
              <a:t>il/elle </a:t>
            </a:r>
            <a:r>
              <a:rPr lang="fr-FR" sz="1600" dirty="0"/>
              <a:t>pince les lèvres, les roule l’une sur l’autre, comme </a:t>
            </a:r>
            <a:r>
              <a:rPr lang="fr-FR" sz="1600" dirty="0" smtClean="0"/>
              <a:t>maman, exactement</a:t>
            </a:r>
            <a:r>
              <a:rPr lang="fr-FR" sz="1600" dirty="0"/>
              <a:t>…</a:t>
            </a:r>
          </a:p>
          <a:p>
            <a:r>
              <a:rPr lang="fr-FR" sz="1600" dirty="0"/>
              <a:t>- Tu peux venir goûter, c’est prêt !</a:t>
            </a:r>
          </a:p>
          <a:p>
            <a:r>
              <a:rPr lang="fr-FR" sz="1600" dirty="0"/>
              <a:t>C’est sa mère qui appelle depuis la cuisine. Mais </a:t>
            </a:r>
            <a:r>
              <a:rPr lang="fr-FR" sz="1600" i="1" dirty="0"/>
              <a:t>il/elle </a:t>
            </a:r>
            <a:r>
              <a:rPr lang="fr-FR" sz="1600" dirty="0"/>
              <a:t>hausse les épaules. </a:t>
            </a:r>
            <a:r>
              <a:rPr lang="fr-FR" sz="1600" i="1" dirty="0"/>
              <a:t>Il/elle </a:t>
            </a:r>
            <a:r>
              <a:rPr lang="fr-FR" sz="1600" dirty="0"/>
              <a:t>n’a </a:t>
            </a:r>
            <a:r>
              <a:rPr lang="fr-FR" sz="1600" dirty="0" smtClean="0"/>
              <a:t>pas faim</a:t>
            </a:r>
            <a:r>
              <a:rPr lang="fr-FR" sz="1600" dirty="0"/>
              <a:t>. </a:t>
            </a:r>
            <a:r>
              <a:rPr lang="fr-FR" sz="1600" i="1" dirty="0"/>
              <a:t>Il/elle </a:t>
            </a:r>
            <a:r>
              <a:rPr lang="fr-FR" sz="1600" dirty="0"/>
              <a:t>a mieux à faire que d’aller goûter. </a:t>
            </a:r>
            <a:r>
              <a:rPr lang="fr-FR" sz="1600" i="1" dirty="0"/>
              <a:t>Il/elle </a:t>
            </a:r>
            <a:r>
              <a:rPr lang="fr-FR" sz="1600" dirty="0"/>
              <a:t>noircit ses cils d’un peu de mascara, </a:t>
            </a:r>
            <a:r>
              <a:rPr lang="fr-FR" sz="1600" dirty="0" smtClean="0"/>
              <a:t>puis trace </a:t>
            </a:r>
            <a:r>
              <a:rPr lang="fr-FR" sz="1600" dirty="0"/>
              <a:t>un trait de khôl sous chaque </a:t>
            </a:r>
            <a:r>
              <a:rPr lang="fr-FR" sz="1600" dirty="0" smtClean="0"/>
              <a:t>œil. </a:t>
            </a:r>
            <a:r>
              <a:rPr lang="fr-FR" sz="1600" dirty="0"/>
              <a:t>Comme cela change son regard ! </a:t>
            </a:r>
            <a:r>
              <a:rPr lang="fr-FR" sz="1600" i="1" dirty="0"/>
              <a:t>Il/elle </a:t>
            </a:r>
            <a:r>
              <a:rPr lang="fr-FR" sz="1600" dirty="0"/>
              <a:t>a l’air </a:t>
            </a:r>
            <a:r>
              <a:rPr lang="fr-FR" sz="1600" dirty="0" smtClean="0"/>
              <a:t>d’un prince </a:t>
            </a:r>
            <a:r>
              <a:rPr lang="fr-FR" sz="1600" dirty="0"/>
              <a:t>oriental. Ou d’une princesse</a:t>
            </a:r>
            <a:r>
              <a:rPr lang="fr-FR" sz="1600" dirty="0" smtClean="0"/>
              <a:t>.</a:t>
            </a:r>
          </a:p>
          <a:p>
            <a:r>
              <a:rPr lang="fr-FR" sz="1600" i="1" dirty="0"/>
              <a:t>Il/elle </a:t>
            </a:r>
            <a:r>
              <a:rPr lang="fr-FR" sz="1600" dirty="0"/>
              <a:t>a l’air d’un prince oriental. Ou d’une princesse.</a:t>
            </a:r>
          </a:p>
          <a:p>
            <a:r>
              <a:rPr lang="fr-FR" sz="1600" dirty="0"/>
              <a:t>Pourquoi se dessine-t-</a:t>
            </a:r>
            <a:r>
              <a:rPr lang="fr-FR" sz="1600" i="1" dirty="0"/>
              <a:t>il/elle </a:t>
            </a:r>
            <a:r>
              <a:rPr lang="fr-FR" sz="1600" dirty="0"/>
              <a:t>aussi, avec le crayon de khôl, une fine moustache ? Et </a:t>
            </a:r>
            <a:r>
              <a:rPr lang="fr-FR" sz="1600" dirty="0" smtClean="0"/>
              <a:t>pourquoi la </a:t>
            </a:r>
            <a:r>
              <a:rPr lang="fr-FR" sz="1600" dirty="0"/>
              <a:t>corrige-t-</a:t>
            </a:r>
            <a:r>
              <a:rPr lang="fr-FR" sz="1600" i="1" dirty="0"/>
              <a:t>il/elle </a:t>
            </a:r>
            <a:r>
              <a:rPr lang="fr-FR" sz="1600" dirty="0"/>
              <a:t>en étalant une touche de fard sur ses paupières ? </a:t>
            </a:r>
            <a:r>
              <a:rPr lang="fr-FR" sz="1600" i="1" dirty="0"/>
              <a:t>Il/elle </a:t>
            </a:r>
            <a:r>
              <a:rPr lang="fr-FR" sz="1600" dirty="0"/>
              <a:t>ne sourit pas </a:t>
            </a:r>
            <a:r>
              <a:rPr lang="fr-FR" sz="1600" dirty="0" smtClean="0"/>
              <a:t>en faisant </a:t>
            </a:r>
            <a:r>
              <a:rPr lang="fr-FR" sz="1600" dirty="0"/>
              <a:t>tout cela, on sent qu’</a:t>
            </a:r>
            <a:r>
              <a:rPr lang="fr-FR" sz="1600" i="1" dirty="0"/>
              <a:t>il/elle </a:t>
            </a:r>
            <a:r>
              <a:rPr lang="fr-FR" sz="1600" dirty="0"/>
              <a:t>s’applique, qu’</a:t>
            </a:r>
            <a:r>
              <a:rPr lang="fr-FR" sz="1600" i="1" dirty="0"/>
              <a:t>il/elle </a:t>
            </a:r>
            <a:r>
              <a:rPr lang="fr-FR" sz="1600" dirty="0"/>
              <a:t>cherche dans le visage que reflète </a:t>
            </a:r>
            <a:r>
              <a:rPr lang="fr-FR" sz="1600" dirty="0" smtClean="0"/>
              <a:t>le miroir </a:t>
            </a:r>
            <a:r>
              <a:rPr lang="fr-FR" sz="1600" dirty="0"/>
              <a:t>quelque chose qu’</a:t>
            </a:r>
            <a:r>
              <a:rPr lang="fr-FR" sz="1600" i="1" dirty="0"/>
              <a:t>il/elle </a:t>
            </a:r>
            <a:r>
              <a:rPr lang="fr-FR" sz="1600" dirty="0"/>
              <a:t>ne trouve pas.</a:t>
            </a:r>
          </a:p>
          <a:p>
            <a:r>
              <a:rPr lang="fr-FR" sz="1600" i="1" dirty="0"/>
              <a:t>Il/elle </a:t>
            </a:r>
            <a:r>
              <a:rPr lang="fr-FR" sz="1600" dirty="0"/>
              <a:t>regarde autour </a:t>
            </a:r>
            <a:r>
              <a:rPr lang="fr-FR" sz="1600" i="1" dirty="0"/>
              <a:t>de lui/d’elle</a:t>
            </a:r>
            <a:r>
              <a:rPr lang="fr-FR" sz="1600" dirty="0"/>
              <a:t>. Une cravate est accrochée au portemanteau fixé sur </a:t>
            </a:r>
            <a:r>
              <a:rPr lang="fr-FR" sz="1600" dirty="0" smtClean="0"/>
              <a:t>la porte</a:t>
            </a:r>
            <a:r>
              <a:rPr lang="fr-FR" sz="1600" dirty="0"/>
              <a:t>. </a:t>
            </a:r>
            <a:r>
              <a:rPr lang="fr-FR" sz="1600" i="1" dirty="0"/>
              <a:t>Il/elle </a:t>
            </a:r>
            <a:r>
              <a:rPr lang="fr-FR" sz="1600" dirty="0"/>
              <a:t>la décroche et se la noue autour du cou. Puis, pour rétablir l’équilibre, </a:t>
            </a:r>
            <a:r>
              <a:rPr lang="fr-FR" sz="1600" i="1" dirty="0" smtClean="0"/>
              <a:t>il/elle </a:t>
            </a:r>
            <a:r>
              <a:rPr lang="fr-FR" sz="1600" dirty="0" smtClean="0"/>
              <a:t>pince </a:t>
            </a:r>
            <a:r>
              <a:rPr lang="fr-FR" sz="1600" dirty="0"/>
              <a:t>à ses oreilles deux clips dorés trouvés dans la boîte à bijoux de sa mère.</a:t>
            </a:r>
          </a:p>
          <a:p>
            <a:r>
              <a:rPr lang="fr-FR" sz="1600" dirty="0"/>
              <a:t>- Dominique, tu te décides, oui ou non ?</a:t>
            </a:r>
          </a:p>
          <a:p>
            <a:r>
              <a:rPr lang="fr-FR" sz="1600" dirty="0"/>
              <a:t>Se décider ? Pourquoi, vraiment ? </a:t>
            </a:r>
            <a:r>
              <a:rPr lang="fr-FR" sz="1600" i="1" dirty="0"/>
              <a:t>Il/elle </a:t>
            </a:r>
            <a:r>
              <a:rPr lang="fr-FR" sz="1600" dirty="0"/>
              <a:t>se contemple dans la glace : rouge à </a:t>
            </a:r>
            <a:r>
              <a:rPr lang="fr-FR" sz="1600" dirty="0" smtClean="0"/>
              <a:t>lèvres, moustaches</a:t>
            </a:r>
            <a:r>
              <a:rPr lang="fr-FR" sz="1600" dirty="0"/>
              <a:t>, fard à paupières, cravate… Parfait, c’est parfait comme ça. Alors, non, </a:t>
            </a:r>
            <a:r>
              <a:rPr lang="fr-FR" sz="1600" i="1" dirty="0"/>
              <a:t>il/elle </a:t>
            </a:r>
            <a:r>
              <a:rPr lang="fr-FR" sz="1600" dirty="0" smtClean="0"/>
              <a:t>ne décidera </a:t>
            </a:r>
            <a:r>
              <a:rPr lang="fr-FR" sz="1600" dirty="0"/>
              <a:t>pas. Pas aujourd'hui, pas encore, en tout cas.</a:t>
            </a:r>
          </a:p>
        </p:txBody>
      </p:sp>
    </p:spTree>
    <p:extLst>
      <p:ext uri="{BB962C8B-B14F-4D97-AF65-F5344CB8AC3E}">
        <p14:creationId xmlns:p14="http://schemas.microsoft.com/office/powerpoint/2010/main" val="1237947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76513" y="52517675"/>
            <a:ext cx="7019925" cy="10377488"/>
            <a:chOff x="106763775" y="105048150"/>
            <a:chExt cx="7020000" cy="10377000"/>
          </a:xfrm>
        </p:grpSpPr>
        <p:grpSp>
          <p:nvGrpSpPr>
            <p:cNvPr id="3" name="Group 3"/>
            <p:cNvGrpSpPr>
              <a:grpSpLocks/>
            </p:cNvGrpSpPr>
            <p:nvPr/>
          </p:nvGrpSpPr>
          <p:grpSpPr bwMode="auto">
            <a:xfrm>
              <a:off x="106763775" y="105048150"/>
              <a:ext cx="7020000" cy="720000"/>
              <a:chOff x="110351550" y="106608300"/>
              <a:chExt cx="7020000" cy="720000"/>
            </a:xfrm>
          </p:grpSpPr>
          <p:sp>
            <p:nvSpPr>
              <p:cNvPr id="6" name="AutoShape 4"/>
              <p:cNvSpPr>
                <a:spLocks noChangeArrowheads="1"/>
              </p:cNvSpPr>
              <p:nvPr/>
            </p:nvSpPr>
            <p:spPr bwMode="auto">
              <a:xfrm>
                <a:off x="110351550" y="106608300"/>
                <a:ext cx="7020000" cy="684000"/>
              </a:xfrm>
              <a:prstGeom prst="roundRect">
                <a:avLst>
                  <a:gd name="adj" fmla="val 16667"/>
                </a:avLst>
              </a:prstGeom>
              <a:noFill/>
              <a:ln w="34925" algn="in">
                <a:solidFill>
                  <a:srgbClr val="4D4D4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7" name="Control 5"/>
              <p:cNvSpPr>
                <a:spLocks noChangeArrowheads="1" noChangeShapeType="1"/>
              </p:cNvSpPr>
              <p:nvPr/>
            </p:nvSpPr>
            <p:spPr bwMode="auto">
              <a:xfrm>
                <a:off x="110495550" y="106752300"/>
                <a:ext cx="6768000" cy="5760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500"/>
                  </a:spcBef>
                  <a:spcAft>
                    <a:spcPct val="0"/>
                  </a:spcAft>
                  <a:buClrTx/>
                  <a:buSzTx/>
                  <a:buFontTx/>
                  <a:buNone/>
                  <a:tabLst/>
                </a:pPr>
                <a:r>
                  <a:rPr kumimoji="0" lang="fr-FR" altLang="fr-FR" sz="1400" b="1" i="0" u="none" strike="noStrike" cap="none" normalizeH="0" baseline="0" dirty="0" smtClean="0">
                    <a:ln>
                      <a:noFill/>
                    </a:ln>
                    <a:solidFill>
                      <a:srgbClr val="4D4D4D"/>
                    </a:solidFill>
                    <a:effectLst/>
                    <a:latin typeface="Comic Sans MS" panose="030F0702030302020204" pitchFamily="66" charset="0"/>
                  </a:rPr>
                  <a:t>LITTÉRATURE</a:t>
                </a:r>
                <a:r>
                  <a:rPr kumimoji="0" lang="fr-FR" altLang="fr-FR" sz="1000" b="1" i="1" u="none" strike="noStrike" cap="none" normalizeH="0" baseline="0" dirty="0" smtClean="0">
                    <a:ln>
                      <a:noFill/>
                    </a:ln>
                    <a:solidFill>
                      <a:srgbClr val="4D4D4D"/>
                    </a:solidFill>
                    <a:effectLst/>
                    <a:latin typeface="Comic Sans MS" panose="030F0702030302020204" pitchFamily="66" charset="0"/>
                  </a:rPr>
                  <a:t>      </a:t>
                </a:r>
                <a:r>
                  <a:rPr kumimoji="0" lang="fr-FR" altLang="fr-FR" sz="1200" b="1" i="0" u="none" strike="noStrike" cap="none" normalizeH="0" baseline="0" dirty="0" smtClean="0">
                    <a:ln>
                      <a:noFill/>
                    </a:ln>
                    <a:solidFill>
                      <a:srgbClr val="4D4D4D"/>
                    </a:solidFill>
                    <a:effectLst/>
                    <a:latin typeface="Comic Sans MS" panose="030F0702030302020204" pitchFamily="66" charset="0"/>
                  </a:rPr>
                  <a:t>page 1                              </a:t>
                </a:r>
                <a:r>
                  <a:rPr kumimoji="0" lang="fr-FR" altLang="fr-FR" sz="1400" b="1" i="0" u="sng" strike="noStrike" cap="none" normalizeH="0" baseline="0" dirty="0" smtClean="0">
                    <a:ln>
                      <a:noFill/>
                    </a:ln>
                    <a:solidFill>
                      <a:srgbClr val="4D4D4D"/>
                    </a:solidFill>
                    <a:effectLst/>
                    <a:latin typeface="Times New Roman" panose="02020603050405020304" pitchFamily="18" charset="0"/>
                  </a:rPr>
                  <a:t>«</a:t>
                </a:r>
                <a:r>
                  <a:rPr kumimoji="0" lang="fr-FR" altLang="fr-FR" sz="1400" b="1" i="1" u="sng" strike="noStrike" cap="none" normalizeH="0" baseline="0" dirty="0" smtClean="0">
                    <a:ln>
                      <a:noFill/>
                    </a:ln>
                    <a:solidFill>
                      <a:srgbClr val="4D4D4D"/>
                    </a:solidFill>
                    <a:effectLst/>
                    <a:latin typeface="Times New Roman" panose="02020603050405020304" pitchFamily="18" charset="0"/>
                  </a:rPr>
                  <a:t>Verte</a:t>
                </a:r>
                <a:r>
                  <a:rPr kumimoji="0" lang="fr-FR" altLang="fr-FR" sz="1400" b="1" i="0" u="sng" strike="noStrike" cap="none" normalizeH="0" baseline="0" dirty="0" smtClean="0">
                    <a:ln>
                      <a:noFill/>
                    </a:ln>
                    <a:solidFill>
                      <a:srgbClr val="4D4D4D"/>
                    </a:solidFill>
                    <a:effectLst/>
                    <a:latin typeface="Times New Roman" panose="02020603050405020304" pitchFamily="18" charset="0"/>
                  </a:rPr>
                  <a:t>» de Marie </a:t>
                </a:r>
                <a:r>
                  <a:rPr kumimoji="0" lang="fr-FR" altLang="fr-FR" sz="1400" b="1" i="0" u="sng" strike="noStrike" cap="none" normalizeH="0" baseline="0" dirty="0" smtClean="0">
                    <a:ln>
                      <a:noFill/>
                    </a:ln>
                    <a:solidFill>
                      <a:srgbClr val="4D4D4D"/>
                    </a:solidFill>
                    <a:effectLst/>
                    <a:latin typeface="Times New Roman" panose="02020603050405020304" pitchFamily="18" charset="0"/>
                  </a:rPr>
                  <a:t>Desplechin</a:t>
                </a:r>
                <a:endParaRPr kumimoji="0" lang="fr-FR" altLang="fr-FR" sz="1400" b="1" i="0" u="sng" strike="noStrike" cap="none" normalizeH="0" baseline="0" dirty="0" smtClean="0">
                  <a:ln>
                    <a:noFill/>
                  </a:ln>
                  <a:solidFill>
                    <a:srgbClr val="4D4D4D"/>
                  </a:solidFill>
                  <a:effectLst/>
                  <a:latin typeface="Times New Roman" panose="02020603050405020304" pitchFamily="18" charset="0"/>
                </a:endParaRPr>
              </a:p>
              <a:p>
                <a:pPr marL="0" marR="0" lvl="0" indent="0" algn="l" defTabSz="914400" rtl="0" eaLnBrk="0" fontAlgn="base" latinLnBrk="0" hangingPunct="0">
                  <a:lnSpc>
                    <a:spcPct val="100000"/>
                  </a:lnSpc>
                  <a:spcBef>
                    <a:spcPts val="700"/>
                  </a:spcBef>
                  <a:spcAft>
                    <a:spcPts val="1000"/>
                  </a:spcAft>
                  <a:buClrTx/>
                  <a:buSzTx/>
                  <a:buFontTx/>
                  <a:buNone/>
                  <a:tabLst/>
                </a:pPr>
                <a:r>
                  <a:rPr kumimoji="0" lang="fr-FR" altLang="fr-FR" sz="1000" b="0" i="0" u="none" strike="noStrike" cap="none" normalizeH="0" baseline="0" dirty="0" smtClean="0">
                    <a:ln>
                      <a:noFill/>
                    </a:ln>
                    <a:solidFill>
                      <a:srgbClr val="4D4D4D"/>
                    </a:solidFill>
                    <a:effectLst/>
                    <a:latin typeface="Times New Roman" panose="02020603050405020304" pitchFamily="18" charset="0"/>
                  </a:rPr>
                  <a:t>Chaque groupe découvre le livre par un extrait différent. Puis, collectivement, on tente de reconstituer le fil de l’histoire.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pic>
          <p:nvPicPr>
            <p:cNvPr id="4102" name="il_fi" descr="ver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39554" y="110736150"/>
              <a:ext cx="808442" cy="124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103" name="AutoShape 7"/>
            <p:cNvCxnSpPr>
              <a:cxnSpLocks noChangeShapeType="1"/>
            </p:cNvCxnSpPr>
            <p:nvPr/>
          </p:nvCxnSpPr>
          <p:spPr bwMode="auto">
            <a:xfrm>
              <a:off x="107123775" y="106128150"/>
              <a:ext cx="6286500" cy="1"/>
            </a:xfrm>
            <a:prstGeom prst="straightConnector1">
              <a:avLst/>
            </a:prstGeom>
            <a:noFill/>
            <a:ln w="9525" algn="ctr">
              <a:solidFill>
                <a:srgbClr val="A5A5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ext Box 8"/>
            <p:cNvSpPr txBox="1">
              <a:spLocks noChangeArrowheads="1"/>
            </p:cNvSpPr>
            <p:nvPr/>
          </p:nvSpPr>
          <p:spPr bwMode="auto">
            <a:xfrm>
              <a:off x="107123775" y="105912150"/>
              <a:ext cx="3168000" cy="2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mandine" charset="0"/>
                </a:rPr>
                <a:t>Le narrateur ou la narratrice est: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9"/>
            <p:cNvSpPr txBox="1">
              <a:spLocks noChangeArrowheads="1"/>
            </p:cNvSpPr>
            <p:nvPr/>
          </p:nvSpPr>
          <p:spPr bwMode="auto">
            <a:xfrm>
              <a:off x="106799775" y="110772150"/>
              <a:ext cx="6960000" cy="46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fr-FR" altLang="fr-FR" sz="1000" b="1" i="1" u="none" strike="noStrike" cap="none" normalizeH="0" baseline="0" dirty="0" smtClean="0">
                  <a:ln>
                    <a:noFill/>
                  </a:ln>
                  <a:solidFill>
                    <a:srgbClr val="000000"/>
                  </a:solidFill>
                  <a:effectLst/>
                  <a:latin typeface="Times New Roman" panose="02020603050405020304" pitchFamily="18" charset="0"/>
                </a:rPr>
                <a:t>Ce que l’extrait nous apprend: </a:t>
              </a:r>
              <a:r>
                <a:rPr kumimoji="0" lang="fr-FR" altLang="fr-FR" sz="1000" b="0" i="0" u="none" strike="noStrike" cap="none" normalizeH="0" baseline="0" dirty="0" smtClean="0">
                  <a:ln>
                    <a:noFill/>
                  </a:ln>
                  <a:solidFill>
                    <a:srgbClr val="808080"/>
                  </a:solidFill>
                  <a:effectLst/>
                  <a:latin typeface="Times New Roman" panose="02020603050405020304" pitchFamily="18" charset="0"/>
                </a:rPr>
                <a:t>(Qui? Quoi? Pourquoi? Quand? Comment?)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fr-FR" altLang="fr-FR" sz="1000" b="0" i="0" u="none" strike="noStrike" cap="none" normalizeH="0" baseline="0" dirty="0" smtClean="0">
                  <a:ln>
                    <a:noFill/>
                  </a:ln>
                  <a:solidFill>
                    <a:srgbClr val="808080"/>
                  </a:solidFill>
                  <a:effectLst/>
                  <a:latin typeface="Times New Roman" panose="02020603050405020304" pitchFamily="18" charset="0"/>
                </a:rPr>
                <a:t>Travail individuel puis synthèse en groupe</a:t>
              </a:r>
            </a:p>
            <a:p>
              <a:pPr marL="0" marR="0" lvl="0" indent="0" algn="l" defTabSz="914400" rtl="0" eaLnBrk="0" fontAlgn="base" latinLnBrk="0" hangingPunct="0">
                <a:lnSpc>
                  <a:spcPct val="100000"/>
                </a:lnSpc>
                <a:spcBef>
                  <a:spcPct val="0"/>
                </a:spcBef>
                <a:spcAft>
                  <a:spcPts val="1000"/>
                </a:spcAft>
                <a:buClrTx/>
                <a:buSzTx/>
                <a:buFontTx/>
                <a:buNone/>
                <a:tabLst/>
              </a:pPr>
              <a:endParaRPr kumimoji="0" lang="fr-FR" altLang="fr-FR" sz="1000" b="0" i="0" u="none" strike="noStrike" cap="none" normalizeH="0" baseline="0" dirty="0" smtClean="0">
                <a:ln>
                  <a:noFill/>
                </a:ln>
                <a:solidFill>
                  <a:srgbClr val="80808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000000"/>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sp>
        <p:nvSpPr>
          <p:cNvPr id="8" name="Control 10"/>
          <p:cNvSpPr>
            <a:spLocks noGrp="1" noChangeArrowheads="1" noChangeShapeType="1"/>
          </p:cNvSpPr>
          <p:nvPr/>
        </p:nvSpPr>
        <p:spPr bwMode="auto">
          <a:xfrm>
            <a:off x="-53340000" y="-52493863"/>
            <a:ext cx="6642100" cy="31718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18880" t="588" r="20550" b="2865"/>
          <a:stretch/>
        </p:blipFill>
        <p:spPr>
          <a:xfrm rot="21104617">
            <a:off x="706653" y="1164985"/>
            <a:ext cx="3434647" cy="5474774"/>
          </a:xfrm>
          <a:prstGeom prst="rect">
            <a:avLst/>
          </a:prstGeom>
        </p:spPr>
      </p:pic>
      <p:pic>
        <p:nvPicPr>
          <p:cNvPr id="16" name="Image 15"/>
          <p:cNvPicPr>
            <a:picLocks noChangeAspect="1"/>
          </p:cNvPicPr>
          <p:nvPr/>
        </p:nvPicPr>
        <p:blipFill>
          <a:blip r:embed="rId5"/>
          <a:stretch>
            <a:fillRect/>
          </a:stretch>
        </p:blipFill>
        <p:spPr>
          <a:xfrm>
            <a:off x="4182133" y="0"/>
            <a:ext cx="4653643" cy="6858000"/>
          </a:xfrm>
          <a:prstGeom prst="rect">
            <a:avLst/>
          </a:prstGeom>
        </p:spPr>
      </p:pic>
      <p:sp>
        <p:nvSpPr>
          <p:cNvPr id="10" name="ZoneTexte 9"/>
          <p:cNvSpPr txBox="1"/>
          <p:nvPr/>
        </p:nvSpPr>
        <p:spPr>
          <a:xfrm>
            <a:off x="9158749" y="162232"/>
            <a:ext cx="2212258" cy="6986528"/>
          </a:xfrm>
          <a:prstGeom prst="rect">
            <a:avLst/>
          </a:prstGeom>
          <a:noFill/>
        </p:spPr>
        <p:txBody>
          <a:bodyPr wrap="square" rtlCol="0">
            <a:spAutoFit/>
          </a:bodyPr>
          <a:lstStyle/>
          <a:p>
            <a:r>
              <a:rPr lang="fr-FR" sz="1600" dirty="0" smtClean="0"/>
              <a:t>Séance 1: </a:t>
            </a:r>
          </a:p>
          <a:p>
            <a:endParaRPr lang="fr-FR" sz="100" dirty="0"/>
          </a:p>
          <a:p>
            <a:pPr marL="285750" indent="-285750">
              <a:buFont typeface="Arial" panose="020B0604020202020204" pitchFamily="34" charset="0"/>
              <a:buChar char="•"/>
            </a:pPr>
            <a:r>
              <a:rPr lang="fr-FR" sz="1600" dirty="0" smtClean="0"/>
              <a:t>Lecture « puzzle » </a:t>
            </a:r>
          </a:p>
          <a:p>
            <a:pPr marL="285750" indent="-285750">
              <a:buFont typeface="Arial" panose="020B0604020202020204" pitchFamily="34" charset="0"/>
              <a:buChar char="•"/>
            </a:pPr>
            <a:r>
              <a:rPr lang="fr-FR" sz="1600" dirty="0" smtClean="0"/>
              <a:t>3 groupes disposent d’un extrait différent du récit.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La discussion permet de confronter et de compléter les informations identifiées par chaque groupe.</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Le questionnement (qui? Quoi? Pourquoi? Où? Comment?) permet de synthétiser les informations essentielles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On distingue les informations explicites dans le texte et les informations que l’on infère.</a:t>
            </a:r>
          </a:p>
        </p:txBody>
      </p:sp>
      <p:sp>
        <p:nvSpPr>
          <p:cNvPr id="11" name="ZoneTexte 10"/>
          <p:cNvSpPr txBox="1"/>
          <p:nvPr/>
        </p:nvSpPr>
        <p:spPr>
          <a:xfrm>
            <a:off x="331355" y="300413"/>
            <a:ext cx="3819832" cy="646331"/>
          </a:xfrm>
          <a:prstGeom prst="rect">
            <a:avLst/>
          </a:prstGeom>
          <a:noFill/>
        </p:spPr>
        <p:txBody>
          <a:bodyPr wrap="square" rtlCol="0">
            <a:spAutoFit/>
          </a:bodyPr>
          <a:lstStyle/>
          <a:p>
            <a:r>
              <a:rPr lang="fr-FR" dirty="0"/>
              <a:t>E</a:t>
            </a:r>
            <a:r>
              <a:rPr lang="fr-FR" dirty="0" smtClean="0"/>
              <a:t>xemple d’exploitation d’un texte narratif: un récit polyphonique</a:t>
            </a:r>
            <a:endParaRPr lang="fr-FR" dirty="0"/>
          </a:p>
        </p:txBody>
      </p:sp>
    </p:spTree>
    <p:extLst>
      <p:ext uri="{BB962C8B-B14F-4D97-AF65-F5344CB8AC3E}">
        <p14:creationId xmlns:p14="http://schemas.microsoft.com/office/powerpoint/2010/main" val="683239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979" y="0"/>
            <a:ext cx="7295321" cy="50490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p:cNvPicPr>
            <a:picLocks noChangeAspect="1"/>
          </p:cNvPicPr>
          <p:nvPr/>
        </p:nvPicPr>
        <p:blipFill>
          <a:blip r:embed="rId3"/>
          <a:stretch>
            <a:fillRect/>
          </a:stretch>
        </p:blipFill>
        <p:spPr>
          <a:xfrm>
            <a:off x="404191" y="0"/>
            <a:ext cx="6990898" cy="5107922"/>
          </a:xfrm>
          <a:prstGeom prst="rect">
            <a:avLst/>
          </a:prstGeom>
        </p:spPr>
      </p:pic>
      <p:sp>
        <p:nvSpPr>
          <p:cNvPr id="9" name="Rectangle 8"/>
          <p:cNvSpPr/>
          <p:nvPr/>
        </p:nvSpPr>
        <p:spPr>
          <a:xfrm>
            <a:off x="5363817" y="1808922"/>
            <a:ext cx="7295321" cy="50490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Objet 7"/>
          <p:cNvGraphicFramePr>
            <a:graphicFrameLocks noChangeAspect="1"/>
          </p:cNvGraphicFramePr>
          <p:nvPr>
            <p:extLst>
              <p:ext uri="{D42A27DB-BD31-4B8C-83A1-F6EECF244321}">
                <p14:modId xmlns:p14="http://schemas.microsoft.com/office/powerpoint/2010/main" val="2724673326"/>
              </p:ext>
            </p:extLst>
          </p:nvPr>
        </p:nvGraphicFramePr>
        <p:xfrm>
          <a:off x="5382415" y="1915698"/>
          <a:ext cx="6972300" cy="4835525"/>
        </p:xfrm>
        <a:graphic>
          <a:graphicData uri="http://schemas.openxmlformats.org/presentationml/2006/ole">
            <mc:AlternateContent xmlns:mc="http://schemas.openxmlformats.org/markup-compatibility/2006">
              <mc:Choice xmlns:v="urn:schemas-microsoft-com:vml" Requires="v">
                <p:oleObj spid="_x0000_s5159" name="Document" r:id="rId4" imgW="6972330" imgH="4834939" progId="Word.Document.12">
                  <p:embed/>
                </p:oleObj>
              </mc:Choice>
              <mc:Fallback>
                <p:oleObj name="Document" r:id="rId4" imgW="6972330" imgH="4834939" progId="Word.Document.12">
                  <p:embed/>
                  <p:pic>
                    <p:nvPicPr>
                      <p:cNvPr id="0" name=""/>
                      <p:cNvPicPr/>
                      <p:nvPr/>
                    </p:nvPicPr>
                    <p:blipFill>
                      <a:blip r:embed="rId5"/>
                      <a:stretch>
                        <a:fillRect/>
                      </a:stretch>
                    </p:blipFill>
                    <p:spPr>
                      <a:xfrm>
                        <a:off x="5382415" y="1915698"/>
                        <a:ext cx="6972300" cy="4835525"/>
                      </a:xfrm>
                      <a:prstGeom prst="rect">
                        <a:avLst/>
                      </a:prstGeom>
                    </p:spPr>
                  </p:pic>
                </p:oleObj>
              </mc:Fallback>
            </mc:AlternateContent>
          </a:graphicData>
        </a:graphic>
      </p:graphicFrame>
    </p:spTree>
    <p:extLst>
      <p:ext uri="{BB962C8B-B14F-4D97-AF65-F5344CB8AC3E}">
        <p14:creationId xmlns:p14="http://schemas.microsoft.com/office/powerpoint/2010/main" val="6013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45701" y="1387381"/>
            <a:ext cx="11067393" cy="4985980"/>
          </a:xfrm>
          <a:prstGeom prst="rect">
            <a:avLst/>
          </a:prstGeom>
          <a:noFill/>
        </p:spPr>
        <p:txBody>
          <a:bodyPr wrap="square" rtlCol="0">
            <a:spAutoFit/>
          </a:bodyPr>
          <a:lstStyle/>
          <a:p>
            <a:r>
              <a:rPr lang="fr-FR" sz="2800" dirty="0" smtClean="0"/>
              <a:t>Apprendre à comprendre des textes composites</a:t>
            </a:r>
          </a:p>
          <a:p>
            <a:endParaRPr lang="fr-FR" sz="2800" dirty="0"/>
          </a:p>
          <a:p>
            <a:r>
              <a:rPr lang="fr-FR" sz="2800" dirty="0" smtClean="0"/>
              <a:t>Organiser des ateliers de questionnement de texte</a:t>
            </a:r>
          </a:p>
          <a:p>
            <a:endParaRPr lang="fr-FR" sz="2800" dirty="0"/>
          </a:p>
          <a:p>
            <a:pPr marL="914400" lvl="1" indent="-457200">
              <a:buFont typeface="Wingdings" panose="05000000000000000000" pitchFamily="2" charset="2"/>
              <a:buChar char="Ø"/>
            </a:pPr>
            <a:r>
              <a:rPr lang="fr-FR" sz="3200" b="1" dirty="0" smtClean="0">
                <a:solidFill>
                  <a:schemeClr val="tx2">
                    <a:lumMod val="50000"/>
                  </a:schemeClr>
                </a:solidFill>
              </a:rPr>
              <a:t>Enseigner la compréhension des textes narratifs au C3</a:t>
            </a:r>
          </a:p>
          <a:p>
            <a:endParaRPr lang="fr-FR" sz="2800" dirty="0"/>
          </a:p>
          <a:p>
            <a:r>
              <a:rPr lang="fr-FR" sz="2800" dirty="0" smtClean="0"/>
              <a:t>Organiser des ateliers qui travaillent les techniques de lecture: place, fréquence, organisation au sein de la classe</a:t>
            </a:r>
          </a:p>
          <a:p>
            <a:endParaRPr lang="fr-FR" dirty="0"/>
          </a:p>
          <a:p>
            <a:endParaRPr lang="fr-FR" dirty="0" smtClean="0"/>
          </a:p>
          <a:p>
            <a:endParaRPr lang="fr-FR" dirty="0"/>
          </a:p>
          <a:p>
            <a:endParaRPr lang="fr-FR" dirty="0" smtClean="0"/>
          </a:p>
          <a:p>
            <a:endParaRPr lang="fr-FR" dirty="0"/>
          </a:p>
        </p:txBody>
      </p:sp>
      <p:sp>
        <p:nvSpPr>
          <p:cNvPr id="2" name="Rectangle 1"/>
          <p:cNvSpPr/>
          <p:nvPr/>
        </p:nvSpPr>
        <p:spPr>
          <a:xfrm>
            <a:off x="83397" y="142054"/>
            <a:ext cx="6096000" cy="677108"/>
          </a:xfrm>
          <a:prstGeom prst="rect">
            <a:avLst/>
          </a:prstGeom>
        </p:spPr>
        <p:txBody>
          <a:bodyPr>
            <a:spAutoFit/>
          </a:bodyPr>
          <a:lstStyle/>
          <a:p>
            <a:pPr marL="285750" indent="-285750">
              <a:buFont typeface="Wingdings" panose="05000000000000000000" pitchFamily="2" charset="2"/>
              <a:buChar char="Ø"/>
            </a:pPr>
            <a:r>
              <a:rPr lang="fr-FR" sz="2000" dirty="0">
                <a:solidFill>
                  <a:prstClr val="white"/>
                </a:solidFill>
              </a:rPr>
              <a:t>Second temps de formation en présentiel:</a:t>
            </a:r>
          </a:p>
          <a:p>
            <a:pPr marL="800100" lvl="1" indent="-342900">
              <a:buFont typeface="Arial" panose="020B0604020202020204" pitchFamily="34" charset="0"/>
              <a:buChar char="•"/>
            </a:pPr>
            <a:r>
              <a:rPr lang="fr-FR" dirty="0">
                <a:solidFill>
                  <a:prstClr val="white"/>
                </a:solidFill>
              </a:rPr>
              <a:t>Explorer des mises en œuvre </a:t>
            </a:r>
          </a:p>
        </p:txBody>
      </p:sp>
    </p:spTree>
    <p:extLst>
      <p:ext uri="{BB962C8B-B14F-4D97-AF65-F5344CB8AC3E}">
        <p14:creationId xmlns:p14="http://schemas.microsoft.com/office/powerpoint/2010/main" val="2232293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p:cNvPicPr>
            <a:picLocks noChangeAspect="1"/>
          </p:cNvPicPr>
          <p:nvPr/>
        </p:nvPicPr>
        <p:blipFill>
          <a:blip r:embed="rId2"/>
          <a:stretch>
            <a:fillRect/>
          </a:stretch>
        </p:blipFill>
        <p:spPr>
          <a:xfrm>
            <a:off x="4638811" y="0"/>
            <a:ext cx="4857477" cy="6858000"/>
          </a:xfrm>
          <a:prstGeom prst="rect">
            <a:avLst/>
          </a:prstGeom>
        </p:spPr>
      </p:pic>
      <p:sp>
        <p:nvSpPr>
          <p:cNvPr id="2" name="ZoneTexte 1"/>
          <p:cNvSpPr txBox="1"/>
          <p:nvPr/>
        </p:nvSpPr>
        <p:spPr>
          <a:xfrm>
            <a:off x="757238" y="700088"/>
            <a:ext cx="2914650" cy="5355312"/>
          </a:xfrm>
          <a:prstGeom prst="rect">
            <a:avLst/>
          </a:prstGeom>
          <a:noFill/>
        </p:spPr>
        <p:txBody>
          <a:bodyPr wrap="square" rtlCol="0">
            <a:spAutoFit/>
          </a:bodyPr>
          <a:lstStyle/>
          <a:p>
            <a:r>
              <a:rPr lang="fr-FR" dirty="0" smtClean="0"/>
              <a:t>Séance 2:</a:t>
            </a:r>
          </a:p>
          <a:p>
            <a:r>
              <a:rPr lang="fr-FR" dirty="0" smtClean="0"/>
              <a:t>Une synthèse permet de garder en mémoire les informations collectées</a:t>
            </a:r>
          </a:p>
          <a:p>
            <a:endParaRPr lang="fr-FR" dirty="0"/>
          </a:p>
          <a:p>
            <a:r>
              <a:rPr lang="fr-FR" dirty="0" smtClean="0"/>
              <a:t>Elle peut être constituée grâce aux écrits de travail produits lors de la séance 1</a:t>
            </a:r>
          </a:p>
          <a:p>
            <a:endParaRPr lang="fr-FR" dirty="0"/>
          </a:p>
          <a:p>
            <a:r>
              <a:rPr lang="fr-FR" dirty="0" smtClean="0"/>
              <a:t>On y note clairement les informations collectées dans le texte (cité) et les informations inférées</a:t>
            </a:r>
          </a:p>
          <a:p>
            <a:endParaRPr lang="fr-FR" dirty="0"/>
          </a:p>
          <a:p>
            <a:r>
              <a:rPr lang="fr-FR" dirty="0" smtClean="0"/>
              <a:t>« =&gt;   Le texte ne nous dit pas tout. On peut comprendre certaines choses en utilisant nos connaissances. »</a:t>
            </a:r>
            <a:endParaRPr lang="fr-FR" dirty="0"/>
          </a:p>
        </p:txBody>
      </p:sp>
    </p:spTree>
    <p:extLst>
      <p:ext uri="{BB962C8B-B14F-4D97-AF65-F5344CB8AC3E}">
        <p14:creationId xmlns:p14="http://schemas.microsoft.com/office/powerpoint/2010/main" val="2496503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1200" y="0"/>
            <a:ext cx="966083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p:cNvPicPr>
            <a:picLocks noChangeAspect="1"/>
          </p:cNvPicPr>
          <p:nvPr/>
        </p:nvPicPr>
        <p:blipFill>
          <a:blip r:embed="rId2"/>
          <a:stretch>
            <a:fillRect/>
          </a:stretch>
        </p:blipFill>
        <p:spPr>
          <a:xfrm>
            <a:off x="2241654" y="0"/>
            <a:ext cx="9519929" cy="6659217"/>
          </a:xfrm>
          <a:prstGeom prst="rect">
            <a:avLst/>
          </a:prstGeom>
        </p:spPr>
      </p:pic>
      <p:sp>
        <p:nvSpPr>
          <p:cNvPr id="4" name="ZoneTexte 3"/>
          <p:cNvSpPr txBox="1"/>
          <p:nvPr/>
        </p:nvSpPr>
        <p:spPr>
          <a:xfrm>
            <a:off x="280808" y="671513"/>
            <a:ext cx="1705639" cy="2246769"/>
          </a:xfrm>
          <a:prstGeom prst="rect">
            <a:avLst/>
          </a:prstGeom>
          <a:noFill/>
        </p:spPr>
        <p:txBody>
          <a:bodyPr wrap="square" rtlCol="0">
            <a:spAutoFit/>
          </a:bodyPr>
          <a:lstStyle/>
          <a:p>
            <a:r>
              <a:rPr lang="fr-FR" sz="1400" dirty="0" smtClean="0"/>
              <a:t>Nouvel extrait</a:t>
            </a:r>
          </a:p>
          <a:p>
            <a:endParaRPr lang="fr-FR" sz="1400" dirty="0"/>
          </a:p>
          <a:p>
            <a:r>
              <a:rPr lang="fr-FR" sz="1400" dirty="0" smtClean="0"/>
              <a:t>Nouveau point de vue</a:t>
            </a:r>
          </a:p>
          <a:p>
            <a:endParaRPr lang="fr-FR" sz="1400" dirty="0"/>
          </a:p>
          <a:p>
            <a:r>
              <a:rPr lang="fr-FR" sz="1400" dirty="0" smtClean="0"/>
              <a:t>On apprend à rechercher les personnages et à les suivre tout au long du récit</a:t>
            </a:r>
            <a:endParaRPr lang="fr-FR" sz="1400" dirty="0"/>
          </a:p>
        </p:txBody>
      </p:sp>
    </p:spTree>
    <p:extLst>
      <p:ext uri="{BB962C8B-B14F-4D97-AF65-F5344CB8AC3E}">
        <p14:creationId xmlns:p14="http://schemas.microsoft.com/office/powerpoint/2010/main" val="217782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33129" y="0"/>
            <a:ext cx="5850628" cy="8210906"/>
          </a:xfrm>
          <a:prstGeom prst="rect">
            <a:avLst/>
          </a:prstGeom>
        </p:spPr>
      </p:pic>
    </p:spTree>
    <p:extLst>
      <p:ext uri="{BB962C8B-B14F-4D97-AF65-F5344CB8AC3E}">
        <p14:creationId xmlns:p14="http://schemas.microsoft.com/office/powerpoint/2010/main" val="3741990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rot="5400000">
            <a:off x="3856998" y="-1312374"/>
            <a:ext cx="6513872" cy="9525002"/>
          </a:xfrm>
          <a:prstGeom prst="rect">
            <a:avLst/>
          </a:prstGeom>
        </p:spPr>
      </p:pic>
      <p:sp>
        <p:nvSpPr>
          <p:cNvPr id="3" name="ZoneTexte 2"/>
          <p:cNvSpPr txBox="1"/>
          <p:nvPr/>
        </p:nvSpPr>
        <p:spPr>
          <a:xfrm>
            <a:off x="171451" y="428625"/>
            <a:ext cx="1971675" cy="5755422"/>
          </a:xfrm>
          <a:prstGeom prst="rect">
            <a:avLst/>
          </a:prstGeom>
          <a:noFill/>
        </p:spPr>
        <p:txBody>
          <a:bodyPr wrap="square" rtlCol="0">
            <a:spAutoFit/>
          </a:bodyPr>
          <a:lstStyle/>
          <a:p>
            <a:r>
              <a:rPr lang="fr-FR" sz="1600" dirty="0" smtClean="0"/>
              <a:t>Mise en perspective de deux extraits racontant la même scène de deux points de vue différents</a:t>
            </a:r>
          </a:p>
          <a:p>
            <a:endParaRPr lang="fr-FR" sz="1600" dirty="0"/>
          </a:p>
          <a:p>
            <a:r>
              <a:rPr lang="fr-FR" sz="1600" dirty="0" smtClean="0"/>
              <a:t>Les élèves prennent conscience qu’une même situation peut être évoquée de manière radicalement opposée sans pour autant qu’il y ait mensonge</a:t>
            </a:r>
          </a:p>
          <a:p>
            <a:endParaRPr lang="fr-FR" sz="1600" dirty="0"/>
          </a:p>
          <a:p>
            <a:r>
              <a:rPr lang="fr-FR" sz="1600" dirty="0" smtClean="0"/>
              <a:t>Ils apprennent ainsi à comprendre les états mentaux des personnages et leur importance pour la compréhension du récit</a:t>
            </a:r>
            <a:endParaRPr lang="fr-FR" sz="1600" dirty="0"/>
          </a:p>
        </p:txBody>
      </p:sp>
    </p:spTree>
    <p:extLst>
      <p:ext uri="{BB962C8B-B14F-4D97-AF65-F5344CB8AC3E}">
        <p14:creationId xmlns:p14="http://schemas.microsoft.com/office/powerpoint/2010/main" val="2572010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7228" y="55765"/>
            <a:ext cx="10396331" cy="67464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2"/>
          <a:stretch>
            <a:fillRect/>
          </a:stretch>
        </p:blipFill>
        <p:spPr>
          <a:xfrm>
            <a:off x="1994868" y="111531"/>
            <a:ext cx="9973913" cy="6634937"/>
          </a:xfrm>
          <a:prstGeom prst="rect">
            <a:avLst/>
          </a:prstGeom>
        </p:spPr>
      </p:pic>
      <p:sp>
        <p:nvSpPr>
          <p:cNvPr id="2" name="ZoneTexte 1"/>
          <p:cNvSpPr txBox="1"/>
          <p:nvPr/>
        </p:nvSpPr>
        <p:spPr>
          <a:xfrm>
            <a:off x="128588" y="714375"/>
            <a:ext cx="1328737" cy="5262979"/>
          </a:xfrm>
          <a:prstGeom prst="rect">
            <a:avLst/>
          </a:prstGeom>
          <a:noFill/>
        </p:spPr>
        <p:txBody>
          <a:bodyPr wrap="square" rtlCol="0">
            <a:spAutoFit/>
          </a:bodyPr>
          <a:lstStyle/>
          <a:p>
            <a:r>
              <a:rPr lang="fr-FR" sz="1600" dirty="0" smtClean="0"/>
              <a:t>Cette activité permet aux élèves de constater que chaque personnage s’exprime dans un registre particulier</a:t>
            </a:r>
          </a:p>
          <a:p>
            <a:endParaRPr lang="fr-FR" sz="1600" dirty="0"/>
          </a:p>
          <a:p>
            <a:r>
              <a:rPr lang="fr-FR" sz="1600" dirty="0" smtClean="0"/>
              <a:t>De cette façon, l’auteur permet au lecteur d’identifier plus facilement les changements de narration</a:t>
            </a:r>
            <a:endParaRPr lang="fr-FR" sz="1600" dirty="0"/>
          </a:p>
        </p:txBody>
      </p:sp>
    </p:spTree>
    <p:extLst>
      <p:ext uri="{BB962C8B-B14F-4D97-AF65-F5344CB8AC3E}">
        <p14:creationId xmlns:p14="http://schemas.microsoft.com/office/powerpoint/2010/main" val="328403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91162" y="0"/>
            <a:ext cx="4809675" cy="6858000"/>
          </a:xfrm>
          <a:prstGeom prst="rect">
            <a:avLst/>
          </a:prstGeom>
        </p:spPr>
      </p:pic>
    </p:spTree>
    <p:extLst>
      <p:ext uri="{BB962C8B-B14F-4D97-AF65-F5344CB8AC3E}">
        <p14:creationId xmlns:p14="http://schemas.microsoft.com/office/powerpoint/2010/main" val="2835228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85801" y="420869"/>
            <a:ext cx="8630724" cy="2318906"/>
          </a:xfrm>
          <a:prstGeom prst="rect">
            <a:avLst/>
          </a:prstGeom>
        </p:spPr>
      </p:pic>
      <p:sp>
        <p:nvSpPr>
          <p:cNvPr id="2" name="ZoneTexte 1"/>
          <p:cNvSpPr txBox="1"/>
          <p:nvPr/>
        </p:nvSpPr>
        <p:spPr>
          <a:xfrm>
            <a:off x="4643438" y="3157538"/>
            <a:ext cx="5357812" cy="646331"/>
          </a:xfrm>
          <a:prstGeom prst="rect">
            <a:avLst/>
          </a:prstGeom>
          <a:noFill/>
        </p:spPr>
        <p:txBody>
          <a:bodyPr wrap="square" rtlCol="0">
            <a:spAutoFit/>
          </a:bodyPr>
          <a:lstStyle/>
          <a:p>
            <a:r>
              <a:rPr lang="fr-FR" dirty="0" smtClean="0"/>
              <a:t>Lecture fragmentée pour certains extraits du texte pour mettre en évidence les différences de points de vue</a:t>
            </a:r>
            <a:endParaRPr lang="fr-FR" dirty="0"/>
          </a:p>
        </p:txBody>
      </p:sp>
    </p:spTree>
    <p:extLst>
      <p:ext uri="{BB962C8B-B14F-4D97-AF65-F5344CB8AC3E}">
        <p14:creationId xmlns:p14="http://schemas.microsoft.com/office/powerpoint/2010/main" val="257145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699" y="423862"/>
            <a:ext cx="3324225" cy="47529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899" y="814386"/>
            <a:ext cx="3248025" cy="5382441"/>
          </a:xfrm>
          <a:prstGeom prst="rect">
            <a:avLst/>
          </a:prstGeom>
        </p:spPr>
      </p:pic>
    </p:spTree>
    <p:extLst>
      <p:ext uri="{BB962C8B-B14F-4D97-AF65-F5344CB8AC3E}">
        <p14:creationId xmlns:p14="http://schemas.microsoft.com/office/powerpoint/2010/main" val="2684989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2826" t="28684" r="25815" b="26366"/>
          <a:stretch/>
        </p:blipFill>
        <p:spPr>
          <a:xfrm>
            <a:off x="218662" y="178905"/>
            <a:ext cx="6261652" cy="3081130"/>
          </a:xfrm>
          <a:prstGeom prst="rect">
            <a:avLst/>
          </a:prstGeom>
        </p:spPr>
      </p:pic>
      <p:pic>
        <p:nvPicPr>
          <p:cNvPr id="5" name="Image 4"/>
          <p:cNvPicPr>
            <a:picLocks noChangeAspect="1"/>
          </p:cNvPicPr>
          <p:nvPr/>
        </p:nvPicPr>
        <p:blipFill rotWithShape="1">
          <a:blip r:embed="rId3"/>
          <a:srcRect l="22989" t="30715" r="27282" b="21725"/>
          <a:stretch/>
        </p:blipFill>
        <p:spPr>
          <a:xfrm>
            <a:off x="109331" y="3389244"/>
            <a:ext cx="6062869" cy="3260034"/>
          </a:xfrm>
          <a:prstGeom prst="rect">
            <a:avLst/>
          </a:prstGeom>
        </p:spPr>
      </p:pic>
      <p:pic>
        <p:nvPicPr>
          <p:cNvPr id="6" name="Image 5"/>
          <p:cNvPicPr>
            <a:picLocks noChangeAspect="1"/>
          </p:cNvPicPr>
          <p:nvPr/>
        </p:nvPicPr>
        <p:blipFill rotWithShape="1">
          <a:blip r:embed="rId4"/>
          <a:srcRect l="22989" t="36515" r="29403" b="20275"/>
          <a:stretch/>
        </p:blipFill>
        <p:spPr>
          <a:xfrm>
            <a:off x="6281531" y="3389244"/>
            <a:ext cx="5804452" cy="2961861"/>
          </a:xfrm>
          <a:prstGeom prst="rect">
            <a:avLst/>
          </a:prstGeom>
        </p:spPr>
      </p:pic>
      <p:pic>
        <p:nvPicPr>
          <p:cNvPr id="7" name="Image 6"/>
          <p:cNvPicPr>
            <a:picLocks noChangeAspect="1"/>
          </p:cNvPicPr>
          <p:nvPr/>
        </p:nvPicPr>
        <p:blipFill rotWithShape="1">
          <a:blip r:embed="rId5"/>
          <a:srcRect l="22826" t="24625" r="32989" b="31875"/>
          <a:stretch/>
        </p:blipFill>
        <p:spPr>
          <a:xfrm>
            <a:off x="6559825" y="228600"/>
            <a:ext cx="5387008" cy="2981739"/>
          </a:xfrm>
          <a:prstGeom prst="rect">
            <a:avLst/>
          </a:prstGeom>
        </p:spPr>
      </p:pic>
      <p:pic>
        <p:nvPicPr>
          <p:cNvPr id="8" name="Image 7"/>
          <p:cNvPicPr>
            <a:picLocks noChangeAspect="1"/>
          </p:cNvPicPr>
          <p:nvPr/>
        </p:nvPicPr>
        <p:blipFill rotWithShape="1">
          <a:blip r:embed="rId6"/>
          <a:srcRect l="23804" t="40576" r="26793" b="20565"/>
          <a:stretch/>
        </p:blipFill>
        <p:spPr>
          <a:xfrm>
            <a:off x="6241772" y="3389244"/>
            <a:ext cx="6023113" cy="2961861"/>
          </a:xfrm>
          <a:prstGeom prst="rect">
            <a:avLst/>
          </a:prstGeom>
        </p:spPr>
      </p:pic>
    </p:spTree>
    <p:extLst>
      <p:ext uri="{BB962C8B-B14F-4D97-AF65-F5344CB8AC3E}">
        <p14:creationId xmlns:p14="http://schemas.microsoft.com/office/powerpoint/2010/main" val="1645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7240" y="754380"/>
            <a:ext cx="10355580" cy="5016758"/>
          </a:xfrm>
          <a:prstGeom prst="rect">
            <a:avLst/>
          </a:prstGeom>
          <a:noFill/>
        </p:spPr>
        <p:txBody>
          <a:bodyPr wrap="square" rtlCol="0">
            <a:spAutoFit/>
          </a:bodyPr>
          <a:lstStyle/>
          <a:p>
            <a:r>
              <a:rPr lang="fr-FR" sz="3200" dirty="0" smtClean="0"/>
              <a:t>Apprendre à comprendre…</a:t>
            </a:r>
          </a:p>
          <a:p>
            <a:endParaRPr lang="fr-FR" sz="3200" dirty="0"/>
          </a:p>
          <a:p>
            <a:endParaRPr lang="fr-FR" sz="3200" dirty="0" smtClean="0"/>
          </a:p>
          <a:p>
            <a:r>
              <a:rPr lang="fr-FR" sz="3200" dirty="0" smtClean="0"/>
              <a:t>La compréhension n’est pas un processus automatisé qui advient dès lors que tous les mots du texte ont été identifiés.</a:t>
            </a:r>
          </a:p>
          <a:p>
            <a:endParaRPr lang="fr-FR" sz="3200" dirty="0"/>
          </a:p>
          <a:p>
            <a:r>
              <a:rPr lang="fr-FR" sz="3200" dirty="0" smtClean="0"/>
              <a:t>Pour vérifier la compréhension, il ne suffit pas de vérifier l’identification correcte des mots.</a:t>
            </a:r>
          </a:p>
          <a:p>
            <a:endParaRPr lang="fr-FR" sz="3200" dirty="0"/>
          </a:p>
          <a:p>
            <a:r>
              <a:rPr lang="fr-FR" sz="3200" dirty="0" smtClean="0"/>
              <a:t>Il est nécessaire d’apprendre à comprendre.</a:t>
            </a:r>
            <a:endParaRPr lang="fr-FR" sz="3200" dirty="0"/>
          </a:p>
        </p:txBody>
      </p:sp>
    </p:spTree>
    <p:extLst>
      <p:ext uri="{BB962C8B-B14F-4D97-AF65-F5344CB8AC3E}">
        <p14:creationId xmlns:p14="http://schemas.microsoft.com/office/powerpoint/2010/main" val="288902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240" y="321101"/>
            <a:ext cx="7648466" cy="808441"/>
          </a:xfrm>
        </p:spPr>
        <p:txBody>
          <a:bodyPr>
            <a:normAutofit/>
          </a:bodyPr>
          <a:lstStyle/>
          <a:p>
            <a:r>
              <a:rPr lang="fr-FR" sz="4000" b="1" dirty="0" smtClean="0"/>
              <a:t>Les questions du praticien</a:t>
            </a:r>
            <a:endParaRPr lang="fr-FR" sz="4000" b="1" dirty="0"/>
          </a:p>
        </p:txBody>
      </p:sp>
      <p:sp>
        <p:nvSpPr>
          <p:cNvPr id="3" name="Espace réservé du contenu 2"/>
          <p:cNvSpPr>
            <a:spLocks noGrp="1"/>
          </p:cNvSpPr>
          <p:nvPr>
            <p:ph idx="1"/>
          </p:nvPr>
        </p:nvSpPr>
        <p:spPr>
          <a:xfrm>
            <a:off x="697413" y="1610090"/>
            <a:ext cx="10131425" cy="3649133"/>
          </a:xfrm>
        </p:spPr>
        <p:txBody>
          <a:bodyPr>
            <a:normAutofit/>
          </a:bodyPr>
          <a:lstStyle/>
          <a:p>
            <a:pPr>
              <a:buFont typeface="Wingdings" panose="05000000000000000000" pitchFamily="2" charset="2"/>
              <a:buChar char="§"/>
            </a:pPr>
            <a:endParaRPr lang="fr-FR" sz="3400" dirty="0"/>
          </a:p>
          <a:p>
            <a:pPr>
              <a:buFont typeface="Wingdings" panose="05000000000000000000" pitchFamily="2" charset="2"/>
              <a:buChar char="§"/>
            </a:pPr>
            <a:endParaRPr lang="fr-FR" sz="3400" dirty="0"/>
          </a:p>
          <a:p>
            <a:pPr>
              <a:buFont typeface="Wingdings" panose="05000000000000000000" pitchFamily="2" charset="2"/>
              <a:buChar char="§"/>
            </a:pPr>
            <a:endParaRPr lang="fr-FR" sz="3400" dirty="0"/>
          </a:p>
          <a:p>
            <a:endParaRPr lang="fr-FR" dirty="0" smtClean="0"/>
          </a:p>
          <a:p>
            <a:endParaRPr lang="fr-FR" dirty="0" smtClean="0"/>
          </a:p>
          <a:p>
            <a:endParaRPr lang="fr-FR" dirty="0" smtClean="0"/>
          </a:p>
          <a:p>
            <a:endParaRPr lang="fr-FR" dirty="0" smtClean="0"/>
          </a:p>
          <a:p>
            <a:endParaRPr lang="fr-FR" dirty="0"/>
          </a:p>
        </p:txBody>
      </p:sp>
      <p:graphicFrame>
        <p:nvGraphicFramePr>
          <p:cNvPr id="9" name="Diagramme 8"/>
          <p:cNvGraphicFramePr/>
          <p:nvPr>
            <p:extLst>
              <p:ext uri="{D42A27DB-BD31-4B8C-83A1-F6EECF244321}">
                <p14:modId xmlns:p14="http://schemas.microsoft.com/office/powerpoint/2010/main" val="4172829506"/>
              </p:ext>
            </p:extLst>
          </p:nvPr>
        </p:nvGraphicFramePr>
        <p:xfrm>
          <a:off x="3856383" y="725324"/>
          <a:ext cx="9722678" cy="551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3475" y="2188149"/>
            <a:ext cx="3524250" cy="1295400"/>
          </a:xfrm>
          <a:prstGeom prst="rect">
            <a:avLst/>
          </a:prstGeom>
        </p:spPr>
      </p:pic>
    </p:spTree>
    <p:extLst>
      <p:ext uri="{BB962C8B-B14F-4D97-AF65-F5344CB8AC3E}">
        <p14:creationId xmlns:p14="http://schemas.microsoft.com/office/powerpoint/2010/main" val="79529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2770" y="321104"/>
            <a:ext cx="7648466" cy="808441"/>
          </a:xfrm>
        </p:spPr>
        <p:txBody>
          <a:bodyPr>
            <a:normAutofit/>
          </a:bodyPr>
          <a:lstStyle/>
          <a:p>
            <a:r>
              <a:rPr lang="fr-FR" sz="4000" b="1" dirty="0" smtClean="0"/>
              <a:t>Des compétences à  développer</a:t>
            </a:r>
            <a:endParaRPr lang="fr-FR" sz="4000" b="1" dirty="0"/>
          </a:p>
        </p:txBody>
      </p:sp>
      <p:sp>
        <p:nvSpPr>
          <p:cNvPr id="3" name="Espace réservé du contenu 2"/>
          <p:cNvSpPr>
            <a:spLocks noGrp="1"/>
          </p:cNvSpPr>
          <p:nvPr>
            <p:ph idx="1"/>
          </p:nvPr>
        </p:nvSpPr>
        <p:spPr>
          <a:xfrm>
            <a:off x="971291" y="2300159"/>
            <a:ext cx="10131425" cy="3649133"/>
          </a:xfrm>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4" name="Rectangle à coins arrondis 3"/>
          <p:cNvSpPr/>
          <p:nvPr/>
        </p:nvSpPr>
        <p:spPr>
          <a:xfrm>
            <a:off x="4841937" y="1428435"/>
            <a:ext cx="3946358" cy="99135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50000"/>
                  </a:schemeClr>
                </a:solidFill>
                <a:latin typeface="MV Boli" panose="02000500030200090000" pitchFamily="2" charset="0"/>
                <a:cs typeface="MV Boli" panose="02000500030200090000" pitchFamily="2" charset="0"/>
              </a:rPr>
              <a:t>Compétences de décodage</a:t>
            </a:r>
          </a:p>
        </p:txBody>
      </p:sp>
      <p:sp>
        <p:nvSpPr>
          <p:cNvPr id="5" name="Rectangle à coins arrondis 4"/>
          <p:cNvSpPr/>
          <p:nvPr/>
        </p:nvSpPr>
        <p:spPr>
          <a:xfrm>
            <a:off x="7622094" y="2959769"/>
            <a:ext cx="4058653" cy="109105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50000"/>
                  </a:schemeClr>
                </a:solidFill>
                <a:latin typeface="MV Boli" panose="02000500030200090000" pitchFamily="2" charset="0"/>
                <a:cs typeface="MV Boli" panose="02000500030200090000" pitchFamily="2" charset="0"/>
              </a:rPr>
              <a:t>Compétences linguistiques</a:t>
            </a:r>
          </a:p>
        </p:txBody>
      </p:sp>
      <p:sp>
        <p:nvSpPr>
          <p:cNvPr id="6" name="Rectangle à coins arrondis 5"/>
          <p:cNvSpPr/>
          <p:nvPr/>
        </p:nvSpPr>
        <p:spPr>
          <a:xfrm>
            <a:off x="393260" y="2418348"/>
            <a:ext cx="4021985" cy="108284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50000"/>
                  </a:schemeClr>
                </a:solidFill>
                <a:latin typeface="MV Boli" panose="02000500030200090000" pitchFamily="2" charset="0"/>
                <a:cs typeface="MV Boli" panose="02000500030200090000" pitchFamily="2" charset="0"/>
              </a:rPr>
              <a:t>Compétences</a:t>
            </a:r>
            <a:r>
              <a:rPr lang="fr-FR" dirty="0">
                <a:solidFill>
                  <a:schemeClr val="accent6">
                    <a:lumMod val="50000"/>
                  </a:schemeClr>
                </a:solidFill>
              </a:rPr>
              <a:t> </a:t>
            </a:r>
            <a:r>
              <a:rPr lang="fr-FR" sz="2400" b="1" dirty="0" smtClean="0">
                <a:solidFill>
                  <a:schemeClr val="accent6">
                    <a:lumMod val="50000"/>
                  </a:schemeClr>
                </a:solidFill>
                <a:latin typeface="MV Boli" panose="02000500030200090000" pitchFamily="2" charset="0"/>
                <a:cs typeface="MV Boli" panose="02000500030200090000" pitchFamily="2" charset="0"/>
              </a:rPr>
              <a:t>référentielles</a:t>
            </a:r>
            <a:endParaRPr lang="fr-FR" dirty="0">
              <a:solidFill>
                <a:schemeClr val="accent6">
                  <a:lumMod val="50000"/>
                </a:schemeClr>
              </a:solidFill>
            </a:endParaRPr>
          </a:p>
        </p:txBody>
      </p:sp>
      <p:sp>
        <p:nvSpPr>
          <p:cNvPr id="7" name="Rectangle à coins arrondis 6"/>
          <p:cNvSpPr/>
          <p:nvPr/>
        </p:nvSpPr>
        <p:spPr>
          <a:xfrm>
            <a:off x="6467444" y="4615804"/>
            <a:ext cx="4042611" cy="105854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50000"/>
                  </a:schemeClr>
                </a:solidFill>
                <a:latin typeface="MV Boli" panose="02000500030200090000" pitchFamily="2" charset="0"/>
                <a:cs typeface="MV Boli" panose="02000500030200090000" pitchFamily="2" charset="0"/>
              </a:rPr>
              <a:t>Compétences stratégiques</a:t>
            </a:r>
          </a:p>
        </p:txBody>
      </p:sp>
      <p:sp>
        <p:nvSpPr>
          <p:cNvPr id="8" name="Rectangle à coins arrondis 7"/>
          <p:cNvSpPr/>
          <p:nvPr/>
        </p:nvSpPr>
        <p:spPr>
          <a:xfrm>
            <a:off x="1779297" y="4639749"/>
            <a:ext cx="3609473" cy="101065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50000"/>
                  </a:schemeClr>
                </a:solidFill>
                <a:latin typeface="MV Boli" panose="02000500030200090000" pitchFamily="2" charset="0"/>
                <a:cs typeface="MV Boli" panose="02000500030200090000" pitchFamily="2" charset="0"/>
              </a:rPr>
              <a:t>Compétences textuelles</a:t>
            </a:r>
          </a:p>
        </p:txBody>
      </p:sp>
    </p:spTree>
    <p:extLst>
      <p:ext uri="{BB962C8B-B14F-4D97-AF65-F5344CB8AC3E}">
        <p14:creationId xmlns:p14="http://schemas.microsoft.com/office/powerpoint/2010/main" val="413748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2171699" y="213818"/>
            <a:ext cx="7620000" cy="2503714"/>
            <a:chOff x="1959429" y="587829"/>
            <a:chExt cx="7620000" cy="2503714"/>
          </a:xfrm>
        </p:grpSpPr>
        <p:sp>
          <p:nvSpPr>
            <p:cNvPr id="4" name="Rectangle à coins arrondis 3"/>
            <p:cNvSpPr/>
            <p:nvPr/>
          </p:nvSpPr>
          <p:spPr>
            <a:xfrm>
              <a:off x="1959429" y="1219200"/>
              <a:ext cx="3309257"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6">
                      <a:lumMod val="50000"/>
                    </a:schemeClr>
                  </a:solidFill>
                </a:rPr>
                <a:t>Automatismes</a:t>
              </a:r>
            </a:p>
            <a:p>
              <a:pPr algn="ctr"/>
              <a:r>
                <a:rPr lang="fr-FR" sz="1400" dirty="0" smtClean="0">
                  <a:solidFill>
                    <a:schemeClr val="accent6">
                      <a:lumMod val="50000"/>
                    </a:schemeClr>
                  </a:solidFill>
                </a:rPr>
                <a:t>Capacités à utiliser rapidement et sans en avoir conscience des connaissances et procédures chaque fois que la situation le nécessite</a:t>
              </a:r>
              <a:endParaRPr lang="fr-FR" sz="1400" dirty="0">
                <a:solidFill>
                  <a:schemeClr val="accent6">
                    <a:lumMod val="50000"/>
                  </a:schemeClr>
                </a:solidFill>
              </a:endParaRPr>
            </a:p>
          </p:txBody>
        </p:sp>
        <p:sp>
          <p:nvSpPr>
            <p:cNvPr id="5" name="Rectangle à coins arrondis 4"/>
            <p:cNvSpPr/>
            <p:nvPr/>
          </p:nvSpPr>
          <p:spPr>
            <a:xfrm>
              <a:off x="6270172" y="1219200"/>
              <a:ext cx="3309257"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6">
                      <a:lumMod val="50000"/>
                    </a:schemeClr>
                  </a:solidFill>
                </a:rPr>
                <a:t>Stratégies/régulation</a:t>
              </a:r>
            </a:p>
            <a:p>
              <a:pPr algn="ctr"/>
              <a:r>
                <a:rPr lang="fr-FR" sz="1600" dirty="0" smtClean="0">
                  <a:solidFill>
                    <a:schemeClr val="accent6">
                      <a:lumMod val="50000"/>
                    </a:schemeClr>
                  </a:solidFill>
                </a:rPr>
                <a:t>Procédures de raisonnement</a:t>
              </a:r>
            </a:p>
            <a:p>
              <a:pPr algn="ctr"/>
              <a:endParaRPr lang="fr-FR" dirty="0">
                <a:solidFill>
                  <a:schemeClr val="accent6">
                    <a:lumMod val="50000"/>
                  </a:schemeClr>
                </a:solidFill>
              </a:endParaRPr>
            </a:p>
          </p:txBody>
        </p:sp>
        <p:sp>
          <p:nvSpPr>
            <p:cNvPr id="7" name="Flèche courbée vers le haut 6"/>
            <p:cNvSpPr/>
            <p:nvPr/>
          </p:nvSpPr>
          <p:spPr>
            <a:xfrm flipH="1">
              <a:off x="4223657" y="2438400"/>
              <a:ext cx="2852057" cy="653143"/>
            </a:xfrm>
            <a:prstGeom prst="curvedUp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Flèche courbée vers le haut 8"/>
            <p:cNvSpPr/>
            <p:nvPr/>
          </p:nvSpPr>
          <p:spPr>
            <a:xfrm flipV="1">
              <a:off x="4223656" y="587829"/>
              <a:ext cx="2852057" cy="653143"/>
            </a:xfrm>
            <a:prstGeom prst="curvedUp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10" name="Rectangle 9"/>
          <p:cNvSpPr/>
          <p:nvPr/>
        </p:nvSpPr>
        <p:spPr>
          <a:xfrm>
            <a:off x="696685" y="4882270"/>
            <a:ext cx="6096000" cy="646331"/>
          </a:xfrm>
          <a:prstGeom prst="rect">
            <a:avLst/>
          </a:prstGeom>
        </p:spPr>
        <p:txBody>
          <a:bodyPr>
            <a:spAutoFit/>
          </a:bodyPr>
          <a:lstStyle/>
          <a:p>
            <a:r>
              <a:rPr lang="fr-FR" dirty="0">
                <a:solidFill>
                  <a:schemeClr val="tx2">
                    <a:lumMod val="75000"/>
                  </a:schemeClr>
                </a:solidFill>
                <a:latin typeface="ArialMT"/>
              </a:rPr>
              <a:t>Paul a 8 billes. Il a 5 billes de plus que Julie</a:t>
            </a:r>
            <a:r>
              <a:rPr lang="fr-FR" dirty="0" smtClean="0">
                <a:solidFill>
                  <a:schemeClr val="tx2">
                    <a:lumMod val="75000"/>
                  </a:schemeClr>
                </a:solidFill>
                <a:latin typeface="ArialMT"/>
              </a:rPr>
              <a:t>.</a:t>
            </a:r>
          </a:p>
          <a:p>
            <a:r>
              <a:rPr lang="fr-FR" dirty="0" smtClean="0">
                <a:solidFill>
                  <a:schemeClr val="tx2">
                    <a:lumMod val="75000"/>
                  </a:schemeClr>
                </a:solidFill>
                <a:latin typeface="ArialMT"/>
              </a:rPr>
              <a:t> </a:t>
            </a:r>
            <a:r>
              <a:rPr lang="fr-FR" dirty="0">
                <a:solidFill>
                  <a:schemeClr val="tx2">
                    <a:lumMod val="75000"/>
                  </a:schemeClr>
                </a:solidFill>
                <a:latin typeface="ArialMT"/>
              </a:rPr>
              <a:t>Combien de billes a Julie?</a:t>
            </a:r>
            <a:endParaRPr lang="fr-FR" dirty="0">
              <a:solidFill>
                <a:schemeClr val="tx2">
                  <a:lumMod val="75000"/>
                </a:schemeClr>
              </a:solidFill>
            </a:endParaRPr>
          </a:p>
        </p:txBody>
      </p:sp>
      <p:sp>
        <p:nvSpPr>
          <p:cNvPr id="12" name="ZoneTexte 11"/>
          <p:cNvSpPr txBox="1"/>
          <p:nvPr/>
        </p:nvSpPr>
        <p:spPr>
          <a:xfrm>
            <a:off x="1617620" y="2483236"/>
            <a:ext cx="3309257" cy="369332"/>
          </a:xfrm>
          <a:prstGeom prst="rect">
            <a:avLst/>
          </a:prstGeom>
          <a:noFill/>
        </p:spPr>
        <p:txBody>
          <a:bodyPr wrap="square" rtlCol="0">
            <a:spAutoFit/>
          </a:bodyPr>
          <a:lstStyle/>
          <a:p>
            <a:r>
              <a:rPr lang="fr-FR" dirty="0" smtClean="0"/>
              <a:t>Décodage</a:t>
            </a:r>
            <a:endParaRPr lang="fr-FR" dirty="0"/>
          </a:p>
        </p:txBody>
      </p:sp>
      <p:sp>
        <p:nvSpPr>
          <p:cNvPr id="13" name="ZoneTexte 12"/>
          <p:cNvSpPr txBox="1"/>
          <p:nvPr/>
        </p:nvSpPr>
        <p:spPr>
          <a:xfrm>
            <a:off x="1617620" y="2968399"/>
            <a:ext cx="3690255" cy="923330"/>
          </a:xfrm>
          <a:prstGeom prst="rect">
            <a:avLst/>
          </a:prstGeom>
          <a:noFill/>
        </p:spPr>
        <p:txBody>
          <a:bodyPr wrap="square" rtlCol="0">
            <a:spAutoFit/>
          </a:bodyPr>
          <a:lstStyle/>
          <a:p>
            <a:r>
              <a:rPr lang="fr-FR" dirty="0" smtClean="0"/>
              <a:t>Développement  de connaissances</a:t>
            </a:r>
          </a:p>
          <a:p>
            <a:r>
              <a:rPr lang="fr-FR" dirty="0" smtClean="0"/>
              <a:t>Vocabulaire</a:t>
            </a:r>
          </a:p>
          <a:p>
            <a:r>
              <a:rPr lang="fr-FR" dirty="0" smtClean="0"/>
              <a:t>Maitrise de la langue</a:t>
            </a:r>
            <a:endParaRPr lang="fr-FR" dirty="0"/>
          </a:p>
        </p:txBody>
      </p:sp>
      <p:sp>
        <p:nvSpPr>
          <p:cNvPr id="14" name="ZoneTexte 13"/>
          <p:cNvSpPr txBox="1"/>
          <p:nvPr/>
        </p:nvSpPr>
        <p:spPr>
          <a:xfrm>
            <a:off x="7294518" y="2395880"/>
            <a:ext cx="3106781" cy="1292662"/>
          </a:xfrm>
          <a:prstGeom prst="rect">
            <a:avLst/>
          </a:prstGeom>
          <a:noFill/>
        </p:spPr>
        <p:txBody>
          <a:bodyPr wrap="square" rtlCol="0">
            <a:spAutoFit/>
          </a:bodyPr>
          <a:lstStyle/>
          <a:p>
            <a:r>
              <a:rPr lang="fr-FR" dirty="0" smtClean="0"/>
              <a:t>Composante métacognitive</a:t>
            </a:r>
          </a:p>
          <a:p>
            <a:r>
              <a:rPr lang="fr-FR" dirty="0" smtClean="0"/>
              <a:t>Autoévaluer et réguler</a:t>
            </a:r>
          </a:p>
          <a:p>
            <a:r>
              <a:rPr lang="fr-FR" sz="1400" dirty="0" smtClean="0"/>
              <a:t>(Prendre conscience de sa propre compréhension ou défaut de compréhension)</a:t>
            </a:r>
            <a:endParaRPr lang="fr-FR" sz="1400" dirty="0"/>
          </a:p>
        </p:txBody>
      </p:sp>
      <p:sp>
        <p:nvSpPr>
          <p:cNvPr id="15" name="Rectangle 14"/>
          <p:cNvSpPr/>
          <p:nvPr/>
        </p:nvSpPr>
        <p:spPr>
          <a:xfrm>
            <a:off x="6112872" y="4320577"/>
            <a:ext cx="5470071" cy="1769715"/>
          </a:xfrm>
          <a:prstGeom prst="rect">
            <a:avLst/>
          </a:prstGeom>
        </p:spPr>
        <p:txBody>
          <a:bodyPr wrap="square">
            <a:spAutoFit/>
          </a:bodyPr>
          <a:lstStyle/>
          <a:p>
            <a:r>
              <a:rPr lang="fr-FR" b="1" dirty="0" smtClean="0">
                <a:solidFill>
                  <a:schemeClr val="tx2">
                    <a:lumMod val="75000"/>
                  </a:schemeClr>
                </a:solidFill>
                <a:latin typeface="Arial-BoldMT"/>
              </a:rPr>
              <a:t>Pendant </a:t>
            </a:r>
            <a:r>
              <a:rPr lang="fr-FR" b="1" dirty="0">
                <a:solidFill>
                  <a:schemeClr val="tx2">
                    <a:lumMod val="75000"/>
                  </a:schemeClr>
                </a:solidFill>
                <a:latin typeface="Arial-BoldMT"/>
              </a:rPr>
              <a:t>la réunion de chantier, l’architecte discute avec les menuisiers.</a:t>
            </a:r>
          </a:p>
          <a:p>
            <a:r>
              <a:rPr lang="fr-FR" b="1" dirty="0">
                <a:solidFill>
                  <a:srgbClr val="FF0000"/>
                </a:solidFill>
                <a:latin typeface="Arial-BoldMT"/>
              </a:rPr>
              <a:t>Elle </a:t>
            </a:r>
            <a:r>
              <a:rPr lang="fr-FR" b="1" dirty="0">
                <a:solidFill>
                  <a:schemeClr val="tx2">
                    <a:lumMod val="75000"/>
                  </a:schemeClr>
                </a:solidFill>
                <a:latin typeface="Arial-BoldMT"/>
              </a:rPr>
              <a:t>leur demande de terminer la pose des fenêtres dans la semaine.</a:t>
            </a:r>
          </a:p>
          <a:p>
            <a:r>
              <a:rPr lang="fr-FR" i="1" dirty="0">
                <a:solidFill>
                  <a:schemeClr val="tx2">
                    <a:lumMod val="75000"/>
                  </a:schemeClr>
                </a:solidFill>
                <a:latin typeface="Arial-ItalicMT"/>
              </a:rPr>
              <a:t>Elle</a:t>
            </a:r>
            <a:r>
              <a:rPr lang="fr-FR" i="1" dirty="0" smtClean="0">
                <a:solidFill>
                  <a:schemeClr val="tx2">
                    <a:lumMod val="75000"/>
                  </a:schemeClr>
                </a:solidFill>
                <a:latin typeface="Arial-ItalicMT"/>
              </a:rPr>
              <a:t>?</a:t>
            </a:r>
            <a:r>
              <a:rPr lang="fr-FR" sz="1900" dirty="0" smtClean="0">
                <a:solidFill>
                  <a:schemeClr val="tx2">
                    <a:lumMod val="75000"/>
                  </a:schemeClr>
                </a:solidFill>
                <a:latin typeface="Wingdings-Regular"/>
              </a:rPr>
              <a:t> </a:t>
            </a:r>
            <a:r>
              <a:rPr lang="fr-FR" i="1" dirty="0">
                <a:solidFill>
                  <a:schemeClr val="tx2">
                    <a:lumMod val="75000"/>
                  </a:schemeClr>
                </a:solidFill>
                <a:latin typeface="Arial-ItalicMT"/>
              </a:rPr>
              <a:t>Activation – détection d’une incohérence – Révision de l’interprétation /prédiction</a:t>
            </a:r>
            <a:endParaRPr lang="fr-FR" dirty="0">
              <a:solidFill>
                <a:schemeClr val="tx2">
                  <a:lumMod val="75000"/>
                </a:schemeClr>
              </a:solidFill>
            </a:endParaRPr>
          </a:p>
        </p:txBody>
      </p:sp>
      <p:sp>
        <p:nvSpPr>
          <p:cNvPr id="17" name="Espace réservé du contenu 2"/>
          <p:cNvSpPr>
            <a:spLocks noGrp="1"/>
          </p:cNvSpPr>
          <p:nvPr>
            <p:ph idx="1"/>
          </p:nvPr>
        </p:nvSpPr>
        <p:spPr>
          <a:xfrm>
            <a:off x="952498" y="188079"/>
            <a:ext cx="10131425" cy="1765469"/>
          </a:xfrm>
        </p:spPr>
        <p:txBody>
          <a:bodyPr>
            <a:normAutofit/>
          </a:bodyPr>
          <a:lstStyle/>
          <a:p>
            <a:r>
              <a:rPr lang="fr-FR" sz="2400" dirty="0"/>
              <a:t>Il s’agit avant tout de former des lecteurs fluides et stratèges, ce qui implique de développer en même temps les capacités réflexives d’auto-évaluation, de régulation et les </a:t>
            </a:r>
            <a:r>
              <a:rPr lang="fr-FR" sz="2400" dirty="0" smtClean="0"/>
              <a:t>automatismes </a:t>
            </a:r>
            <a:r>
              <a:rPr lang="fr-FR" sz="2400" dirty="0"/>
              <a:t>de la compréhension</a:t>
            </a:r>
          </a:p>
        </p:txBody>
      </p:sp>
    </p:spTree>
    <p:extLst>
      <p:ext uri="{BB962C8B-B14F-4D97-AF65-F5344CB8AC3E}">
        <p14:creationId xmlns:p14="http://schemas.microsoft.com/office/powerpoint/2010/main" val="30816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6702" y="195909"/>
            <a:ext cx="11301716" cy="1846659"/>
          </a:xfrm>
          <a:prstGeom prst="rect">
            <a:avLst/>
          </a:prstGeom>
          <a:noFill/>
        </p:spPr>
        <p:txBody>
          <a:bodyPr wrap="square" rtlCol="0">
            <a:spAutoFit/>
          </a:bodyPr>
          <a:lstStyle/>
          <a:p>
            <a:r>
              <a:rPr lang="fr-FR" sz="2400" dirty="0" smtClean="0"/>
              <a:t>Il a été montré que certains élèves faibles en lecture peuvent parfois mieux maitriser certaines habiletés isolées que des lecteurs habiles. (</a:t>
            </a:r>
            <a:r>
              <a:rPr lang="fr-FR" sz="2400" dirty="0" smtClean="0"/>
              <a:t>Altwerger</a:t>
            </a:r>
            <a:r>
              <a:rPr lang="fr-FR" sz="2400" dirty="0" smtClean="0"/>
              <a:t> et al., 1987)</a:t>
            </a:r>
          </a:p>
          <a:p>
            <a:endParaRPr lang="fr-FR" sz="2400" dirty="0"/>
          </a:p>
          <a:p>
            <a:endParaRPr lang="fr-FR" sz="2400" dirty="0"/>
          </a:p>
          <a:p>
            <a:pPr marL="285750" indent="-285750">
              <a:buFontTx/>
              <a:buChar char="-"/>
            </a:pPr>
            <a:endParaRPr lang="fr-FR" dirty="0"/>
          </a:p>
        </p:txBody>
      </p:sp>
      <p:sp>
        <p:nvSpPr>
          <p:cNvPr id="3" name="Rectangle 2"/>
          <p:cNvSpPr/>
          <p:nvPr/>
        </p:nvSpPr>
        <p:spPr>
          <a:xfrm>
            <a:off x="386702" y="1107751"/>
            <a:ext cx="11301716" cy="1200329"/>
          </a:xfrm>
          <a:prstGeom prst="rect">
            <a:avLst/>
          </a:prstGeom>
        </p:spPr>
        <p:txBody>
          <a:bodyPr wrap="square">
            <a:spAutoFit/>
          </a:bodyPr>
          <a:lstStyle/>
          <a:p>
            <a:r>
              <a:rPr lang="fr-FR" sz="2400" b="1" dirty="0">
                <a:solidFill>
                  <a:srgbClr val="FFFF00"/>
                </a:solidFill>
              </a:rPr>
              <a:t>Toute habileté apprise en dehors d’une activité globale de lecture ne se réalise pas de la même façon que lorsque cette même habileté est utilisée dans un contexte réel de lecture.</a:t>
            </a:r>
          </a:p>
        </p:txBody>
      </p:sp>
      <p:sp>
        <p:nvSpPr>
          <p:cNvPr id="4" name="Rectangle 3"/>
          <p:cNvSpPr/>
          <p:nvPr/>
        </p:nvSpPr>
        <p:spPr>
          <a:xfrm>
            <a:off x="386702" y="2352524"/>
            <a:ext cx="11301716" cy="1200329"/>
          </a:xfrm>
          <a:prstGeom prst="rect">
            <a:avLst/>
          </a:prstGeom>
        </p:spPr>
        <p:txBody>
          <a:bodyPr wrap="square">
            <a:spAutoFit/>
          </a:bodyPr>
          <a:lstStyle/>
          <a:p>
            <a:r>
              <a:rPr lang="fr-FR" sz="2400" dirty="0"/>
              <a:t>Toute habileté est continuellement en interaction avec les autres habiletés dans le processus de lecture: elle exerce un effet sur les autres habiletés et elle est modifiée par ces dernières</a:t>
            </a:r>
            <a:r>
              <a:rPr lang="fr-FR" dirty="0"/>
              <a:t>.</a:t>
            </a:r>
          </a:p>
        </p:txBody>
      </p:sp>
      <p:sp>
        <p:nvSpPr>
          <p:cNvPr id="5" name="Rectangle 4"/>
          <p:cNvSpPr/>
          <p:nvPr/>
        </p:nvSpPr>
        <p:spPr>
          <a:xfrm>
            <a:off x="1068042" y="3431425"/>
            <a:ext cx="10978184" cy="1754326"/>
          </a:xfrm>
          <a:prstGeom prst="rect">
            <a:avLst/>
          </a:prstGeom>
        </p:spPr>
        <p:txBody>
          <a:bodyPr wrap="square">
            <a:spAutoFit/>
          </a:bodyPr>
          <a:lstStyle/>
          <a:p>
            <a:r>
              <a:rPr lang="fr-FR" dirty="0"/>
              <a:t>Ex: </a:t>
            </a:r>
          </a:p>
          <a:p>
            <a:pPr marL="285750" indent="-285750">
              <a:buFontTx/>
              <a:buChar char="-"/>
            </a:pPr>
            <a:r>
              <a:rPr lang="fr-FR" dirty="0"/>
              <a:t>La syntaxe influe sur le décodage: le mot « président » ne sera pas décodé de la même façon s’il s’agit d’un verbe ou d’un nom</a:t>
            </a:r>
          </a:p>
          <a:p>
            <a:pPr marL="285750" indent="-285750">
              <a:buFontTx/>
              <a:buChar char="-"/>
            </a:pPr>
            <a:r>
              <a:rPr lang="fr-FR" dirty="0"/>
              <a:t>Le sens guide la syntaxe: ex le découpage syntaxique d’une phrase comme « Les poules du couvent </a:t>
            </a:r>
            <a:r>
              <a:rPr lang="fr-FR" dirty="0"/>
              <a:t>couvent</a:t>
            </a:r>
            <a:r>
              <a:rPr lang="fr-FR" dirty="0"/>
              <a:t> »</a:t>
            </a:r>
          </a:p>
          <a:p>
            <a:pPr marL="285750" indent="-285750">
              <a:buFontTx/>
              <a:buChar char="-"/>
            </a:pPr>
            <a:r>
              <a:rPr lang="fr-FR" dirty="0"/>
              <a:t>Les connaissances pragmatiques orientent le sens qui sera attribué à un mot: « La clientèle est composée principalement de mineurs »</a:t>
            </a:r>
          </a:p>
        </p:txBody>
      </p:sp>
      <p:sp>
        <p:nvSpPr>
          <p:cNvPr id="6" name="Rectangle 5"/>
          <p:cNvSpPr/>
          <p:nvPr/>
        </p:nvSpPr>
        <p:spPr>
          <a:xfrm>
            <a:off x="159026" y="5739360"/>
            <a:ext cx="12032974" cy="830997"/>
          </a:xfrm>
          <a:prstGeom prst="rect">
            <a:avLst/>
          </a:prstGeom>
        </p:spPr>
        <p:txBody>
          <a:bodyPr wrap="square">
            <a:spAutoFit/>
          </a:bodyPr>
          <a:lstStyle/>
          <a:p>
            <a:pPr algn="ctr"/>
            <a:r>
              <a:rPr lang="fr-FR" sz="2400" b="1" dirty="0">
                <a:solidFill>
                  <a:srgbClr val="FFC000"/>
                </a:solidFill>
              </a:rPr>
              <a:t>Donc une habileté de lecture séparée de son contexte perdra une grande partie de sa signification.</a:t>
            </a:r>
          </a:p>
        </p:txBody>
      </p:sp>
    </p:spTree>
    <p:extLst>
      <p:ext uri="{BB962C8B-B14F-4D97-AF65-F5344CB8AC3E}">
        <p14:creationId xmlns:p14="http://schemas.microsoft.com/office/powerpoint/2010/main" val="348798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6425</TotalTime>
  <Words>3345</Words>
  <Application>Microsoft Office PowerPoint</Application>
  <PresentationFormat>Grand écran</PresentationFormat>
  <Paragraphs>408</Paragraphs>
  <Slides>37</Slides>
  <Notes>20</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53" baseType="lpstr">
      <vt:lpstr>Amandine</vt:lpstr>
      <vt:lpstr>Arial</vt:lpstr>
      <vt:lpstr>Arial Rounded MT Bold</vt:lpstr>
      <vt:lpstr>Arial-BoldMT</vt:lpstr>
      <vt:lpstr>Arial-ItalicMT</vt:lpstr>
      <vt:lpstr>ArialMT</vt:lpstr>
      <vt:lpstr>Calibri</vt:lpstr>
      <vt:lpstr>Calibri Light</vt:lpstr>
      <vt:lpstr>Comic Sans MS</vt:lpstr>
      <vt:lpstr>MV Boli</vt:lpstr>
      <vt:lpstr>Symbol</vt:lpstr>
      <vt:lpstr>Times New Roman</vt:lpstr>
      <vt:lpstr>Wingdings</vt:lpstr>
      <vt:lpstr>Wingdings-Regular</vt:lpstr>
      <vt:lpstr>Céleste</vt:lpstr>
      <vt:lpstr>Document</vt:lpstr>
      <vt:lpstr>ANIMATION 2</vt:lpstr>
      <vt:lpstr>Objectifs de formation</vt:lpstr>
      <vt:lpstr>Présentation PowerPoint</vt:lpstr>
      <vt:lpstr>Présentation PowerPoint</vt:lpstr>
      <vt:lpstr>Présentation PowerPoint</vt:lpstr>
      <vt:lpstr>Les questions du praticien</vt:lpstr>
      <vt:lpstr>Des compétences à  développer</vt:lpstr>
      <vt:lpstr>Présentation PowerPoint</vt:lpstr>
      <vt:lpstr>Présentation PowerPoint</vt:lpstr>
      <vt:lpstr>Présentation PowerPoint</vt:lpstr>
      <vt:lpstr>BIEN Identifier les difficultés des élèves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DSDEN77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108</cp:revision>
  <dcterms:created xsi:type="dcterms:W3CDTF">2019-03-07T13:56:43Z</dcterms:created>
  <dcterms:modified xsi:type="dcterms:W3CDTF">2019-03-21T11:26:26Z</dcterms:modified>
</cp:coreProperties>
</file>