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47"/>
  </p:notesMasterIdLst>
  <p:handoutMasterIdLst>
    <p:handoutMasterId r:id="rId48"/>
  </p:handoutMasterIdLst>
  <p:sldIdLst>
    <p:sldId id="257" r:id="rId3"/>
    <p:sldId id="258" r:id="rId4"/>
    <p:sldId id="286" r:id="rId5"/>
    <p:sldId id="361" r:id="rId6"/>
    <p:sldId id="366" r:id="rId7"/>
    <p:sldId id="367" r:id="rId8"/>
    <p:sldId id="296" r:id="rId9"/>
    <p:sldId id="297" r:id="rId10"/>
    <p:sldId id="292" r:id="rId11"/>
    <p:sldId id="289" r:id="rId12"/>
    <p:sldId id="298" r:id="rId13"/>
    <p:sldId id="299" r:id="rId14"/>
    <p:sldId id="364" r:id="rId15"/>
    <p:sldId id="365" r:id="rId16"/>
    <p:sldId id="360" r:id="rId17"/>
    <p:sldId id="309" r:id="rId18"/>
    <p:sldId id="304" r:id="rId19"/>
    <p:sldId id="305" r:id="rId20"/>
    <p:sldId id="306" r:id="rId21"/>
    <p:sldId id="307" r:id="rId22"/>
    <p:sldId id="308" r:id="rId23"/>
    <p:sldId id="369" r:id="rId24"/>
    <p:sldId id="370" r:id="rId25"/>
    <p:sldId id="358" r:id="rId26"/>
    <p:sldId id="371" r:id="rId27"/>
    <p:sldId id="310" r:id="rId28"/>
    <p:sldId id="368" r:id="rId29"/>
    <p:sldId id="294" r:id="rId30"/>
    <p:sldId id="324" r:id="rId31"/>
    <p:sldId id="329" r:id="rId32"/>
    <p:sldId id="332" r:id="rId33"/>
    <p:sldId id="372" r:id="rId34"/>
    <p:sldId id="359" r:id="rId35"/>
    <p:sldId id="346" r:id="rId36"/>
    <p:sldId id="347" r:id="rId37"/>
    <p:sldId id="316" r:id="rId38"/>
    <p:sldId id="334" r:id="rId39"/>
    <p:sldId id="363" r:id="rId40"/>
    <p:sldId id="335" r:id="rId41"/>
    <p:sldId id="337" r:id="rId42"/>
    <p:sldId id="362" r:id="rId43"/>
    <p:sldId id="264" r:id="rId44"/>
    <p:sldId id="312" r:id="rId45"/>
    <p:sldId id="313" r:id="rId46"/>
  </p:sldIdLst>
  <p:sldSz cx="12192000" cy="6858000"/>
  <p:notesSz cx="6797675" cy="9872663"/>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F2FE8C3-A35A-499F-B1B2-707000FA79DD}">
          <p14:sldIdLst>
            <p14:sldId id="257"/>
            <p14:sldId id="258"/>
            <p14:sldId id="286"/>
            <p14:sldId id="361"/>
            <p14:sldId id="366"/>
            <p14:sldId id="367"/>
          </p14:sldIdLst>
        </p14:section>
        <p14:section name="Section sans titre" id="{7A1BFD7D-B0B6-4302-A016-899920C0CC4B}">
          <p14:sldIdLst>
            <p14:sldId id="296"/>
            <p14:sldId id="297"/>
            <p14:sldId id="292"/>
            <p14:sldId id="289"/>
            <p14:sldId id="298"/>
            <p14:sldId id="299"/>
            <p14:sldId id="364"/>
            <p14:sldId id="365"/>
            <p14:sldId id="360"/>
            <p14:sldId id="309"/>
            <p14:sldId id="304"/>
            <p14:sldId id="305"/>
            <p14:sldId id="306"/>
            <p14:sldId id="307"/>
            <p14:sldId id="308"/>
            <p14:sldId id="369"/>
            <p14:sldId id="370"/>
            <p14:sldId id="358"/>
            <p14:sldId id="371"/>
            <p14:sldId id="310"/>
            <p14:sldId id="368"/>
            <p14:sldId id="294"/>
            <p14:sldId id="324"/>
            <p14:sldId id="329"/>
            <p14:sldId id="332"/>
            <p14:sldId id="372"/>
            <p14:sldId id="359"/>
            <p14:sldId id="346"/>
            <p14:sldId id="347"/>
            <p14:sldId id="316"/>
            <p14:sldId id="334"/>
            <p14:sldId id="363"/>
            <p14:sldId id="335"/>
            <p14:sldId id="337"/>
            <p14:sldId id="362"/>
            <p14:sldId id="264"/>
            <p14:sldId id="312"/>
            <p14:sldId id="3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63653" autoAdjust="0"/>
  </p:normalViewPr>
  <p:slideViewPr>
    <p:cSldViewPr snapToGrid="0">
      <p:cViewPr varScale="1">
        <p:scale>
          <a:sx n="47" d="100"/>
          <a:sy n="47" d="100"/>
        </p:scale>
        <p:origin x="1554" y="54"/>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00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84D62-95DE-4B53-8849-AE5CDDBB42B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FR"/>
        </a:p>
      </dgm:t>
    </dgm:pt>
    <dgm:pt modelId="{29C2B8FE-119F-4B58-BD6E-DE6EBFF508A8}">
      <dgm:prSet phldrT="[Texte]"/>
      <dgm:spPr/>
      <dgm:t>
        <a:bodyPr/>
        <a:lstStyle/>
        <a:p>
          <a:r>
            <a:rPr lang="fr-FR" b="1" dirty="0" smtClean="0"/>
            <a:t>La planification des Tâches</a:t>
          </a:r>
          <a:endParaRPr lang="fr-FR" dirty="0"/>
        </a:p>
      </dgm:t>
    </dgm:pt>
    <dgm:pt modelId="{C8C74E09-5C92-4C02-9A5F-9F8799844068}" type="parTrans" cxnId="{5020AD86-B6CE-4FDE-99DB-799FDE827365}">
      <dgm:prSet/>
      <dgm:spPr/>
      <dgm:t>
        <a:bodyPr/>
        <a:lstStyle/>
        <a:p>
          <a:endParaRPr lang="fr-FR"/>
        </a:p>
      </dgm:t>
    </dgm:pt>
    <dgm:pt modelId="{4E1D1377-546E-4D16-97E1-F892A8B5BF0C}" type="sibTrans" cxnId="{5020AD86-B6CE-4FDE-99DB-799FDE827365}">
      <dgm:prSet/>
      <dgm:spPr/>
      <dgm:t>
        <a:bodyPr/>
        <a:lstStyle/>
        <a:p>
          <a:endParaRPr lang="fr-FR"/>
        </a:p>
      </dgm:t>
    </dgm:pt>
    <dgm:pt modelId="{A2CEBCF8-B346-4876-A89D-10970C15BAAF}">
      <dgm:prSet phldrT="[Texte]" custT="1"/>
      <dgm:spPr/>
      <dgm:t>
        <a:bodyPr/>
        <a:lstStyle/>
        <a:p>
          <a:pPr algn="ctr"/>
          <a:r>
            <a:rPr lang="fr-FR" sz="1400" b="1" u="sng" dirty="0" smtClean="0">
              <a:solidFill>
                <a:schemeClr val="bg2">
                  <a:lumMod val="75000"/>
                </a:schemeClr>
              </a:solidFill>
            </a:rPr>
            <a:t>Chercher</a:t>
          </a:r>
        </a:p>
        <a:p>
          <a:pPr lvl="0" algn="ctr"/>
          <a:r>
            <a:rPr lang="fr-FR" sz="1200" b="1" dirty="0" smtClean="0">
              <a:solidFill>
                <a:schemeClr val="tx2"/>
              </a:solidFill>
            </a:rPr>
            <a:t>Comprendre</a:t>
          </a:r>
          <a:r>
            <a:rPr lang="fr-FR" sz="800" b="1" dirty="0" smtClean="0">
              <a:solidFill>
                <a:schemeClr val="tx2"/>
              </a:solidFill>
            </a:rPr>
            <a:t> </a:t>
          </a:r>
        </a:p>
        <a:p>
          <a:pPr lvl="0" algn="ctr"/>
          <a:r>
            <a:rPr lang="fr-FR" sz="800" b="1" dirty="0" smtClean="0">
              <a:solidFill>
                <a:schemeClr val="tx2"/>
              </a:solidFill>
            </a:rPr>
            <a:t>l’énoncé du problème</a:t>
          </a:r>
        </a:p>
        <a:p>
          <a:endParaRPr lang="fr-FR" dirty="0"/>
        </a:p>
      </dgm:t>
    </dgm:pt>
    <dgm:pt modelId="{FC527FC6-3E6E-4B26-8DE2-7C417DCDCECD}" type="parTrans" cxnId="{B6761FCA-4FAF-48DA-9FD7-C505AFB08EA8}">
      <dgm:prSet/>
      <dgm:spPr/>
      <dgm:t>
        <a:bodyPr/>
        <a:lstStyle/>
        <a:p>
          <a:endParaRPr lang="fr-FR"/>
        </a:p>
      </dgm:t>
    </dgm:pt>
    <dgm:pt modelId="{9F448605-64B7-49B4-A214-778BFC87B14B}" type="sibTrans" cxnId="{B6761FCA-4FAF-48DA-9FD7-C505AFB08EA8}">
      <dgm:prSet/>
      <dgm:spPr/>
      <dgm:t>
        <a:bodyPr/>
        <a:lstStyle/>
        <a:p>
          <a:endParaRPr lang="fr-FR"/>
        </a:p>
      </dgm:t>
    </dgm:pt>
    <dgm:pt modelId="{F4AC2380-8BF9-4D6F-BF28-18B13896B80A}">
      <dgm:prSet phldrT="[Texte]"/>
      <dgm:spPr/>
      <dgm:t>
        <a:bodyPr/>
        <a:lstStyle/>
        <a:p>
          <a:r>
            <a:rPr lang="fr-FR" b="1" u="sng" dirty="0" smtClean="0">
              <a:solidFill>
                <a:schemeClr val="bg2">
                  <a:lumMod val="75000"/>
                </a:schemeClr>
              </a:solidFill>
            </a:rPr>
            <a:t>Modéliser</a:t>
          </a:r>
        </a:p>
        <a:p>
          <a:r>
            <a:rPr lang="fr-FR" b="1" dirty="0" smtClean="0">
              <a:solidFill>
                <a:schemeClr val="tx2"/>
              </a:solidFill>
            </a:rPr>
            <a:t>Choisir</a:t>
          </a:r>
        </a:p>
        <a:p>
          <a:r>
            <a:rPr lang="fr-FR" b="1" dirty="0" smtClean="0">
              <a:solidFill>
                <a:schemeClr val="tx2"/>
              </a:solidFill>
            </a:rPr>
            <a:t>Elaborer une procédure ou une stratégie qui a été modélisée</a:t>
          </a:r>
          <a:endParaRPr lang="fr-FR" dirty="0"/>
        </a:p>
      </dgm:t>
    </dgm:pt>
    <dgm:pt modelId="{57EEF0C1-8A37-44BB-8E0F-49D06245ED16}" type="parTrans" cxnId="{77E95479-5BDA-4CCA-82E1-C6D483B6A2BC}">
      <dgm:prSet/>
      <dgm:spPr/>
      <dgm:t>
        <a:bodyPr/>
        <a:lstStyle/>
        <a:p>
          <a:endParaRPr lang="fr-FR"/>
        </a:p>
      </dgm:t>
    </dgm:pt>
    <dgm:pt modelId="{6B3CE5C4-3DBA-4A09-A56C-4284845E96FC}" type="sibTrans" cxnId="{77E95479-5BDA-4CCA-82E1-C6D483B6A2BC}">
      <dgm:prSet/>
      <dgm:spPr/>
      <dgm:t>
        <a:bodyPr/>
        <a:lstStyle/>
        <a:p>
          <a:endParaRPr lang="fr-FR"/>
        </a:p>
      </dgm:t>
    </dgm:pt>
    <dgm:pt modelId="{993C3184-41ED-402E-B715-B20861A92894}">
      <dgm:prSet phldrT="[Texte]"/>
      <dgm:spPr/>
      <dgm:t>
        <a:bodyPr/>
        <a:lstStyle/>
        <a:p>
          <a:r>
            <a:rPr lang="fr-FR" b="1" u="sng" dirty="0" smtClean="0">
              <a:solidFill>
                <a:schemeClr val="bg2">
                  <a:lumMod val="75000"/>
                </a:schemeClr>
              </a:solidFill>
            </a:rPr>
            <a:t>Raisonner</a:t>
          </a:r>
        </a:p>
        <a:p>
          <a:r>
            <a:rPr lang="fr-FR" b="1" dirty="0" smtClean="0">
              <a:solidFill>
                <a:schemeClr val="tx2"/>
              </a:solidFill>
            </a:rPr>
            <a:t>Apprécier la vraisemblance du résultat </a:t>
          </a:r>
          <a:r>
            <a:rPr lang="fr-FR" dirty="0" smtClean="0">
              <a:solidFill>
                <a:schemeClr val="tx2"/>
              </a:solidFill>
            </a:rPr>
            <a:t> </a:t>
          </a:r>
          <a:endParaRPr lang="fr-FR" b="1" dirty="0" smtClean="0">
            <a:solidFill>
              <a:schemeClr val="tx2"/>
            </a:solidFill>
          </a:endParaRPr>
        </a:p>
      </dgm:t>
    </dgm:pt>
    <dgm:pt modelId="{6AA07F01-FCEB-456E-920F-21546D00188C}" type="parTrans" cxnId="{136D8479-AE6D-44A5-AA4B-830B1F0269DA}">
      <dgm:prSet/>
      <dgm:spPr/>
      <dgm:t>
        <a:bodyPr/>
        <a:lstStyle/>
        <a:p>
          <a:endParaRPr lang="fr-FR"/>
        </a:p>
      </dgm:t>
    </dgm:pt>
    <dgm:pt modelId="{F35CB864-35A8-442E-8D47-9075B870A113}" type="sibTrans" cxnId="{136D8479-AE6D-44A5-AA4B-830B1F0269DA}">
      <dgm:prSet/>
      <dgm:spPr/>
      <dgm:t>
        <a:bodyPr/>
        <a:lstStyle/>
        <a:p>
          <a:endParaRPr lang="fr-FR"/>
        </a:p>
      </dgm:t>
    </dgm:pt>
    <dgm:pt modelId="{EB44D0A7-5FDD-47E8-BCF8-3525BFC7AF25}">
      <dgm:prSet phldrT="[Texte]" custT="1"/>
      <dgm:spPr/>
      <dgm:t>
        <a:bodyPr/>
        <a:lstStyle/>
        <a:p>
          <a:r>
            <a:rPr lang="fr-FR" sz="900" b="1" dirty="0" smtClean="0">
              <a:solidFill>
                <a:schemeClr val="tx2"/>
              </a:solidFill>
            </a:rPr>
            <a:t>Organiser</a:t>
          </a:r>
        </a:p>
        <a:p>
          <a:r>
            <a:rPr lang="fr-FR" sz="1000" b="1" u="sng" dirty="0" smtClean="0">
              <a:solidFill>
                <a:schemeClr val="bg2">
                  <a:lumMod val="75000"/>
                </a:schemeClr>
              </a:solidFill>
            </a:rPr>
            <a:t>Représenter</a:t>
          </a:r>
        </a:p>
        <a:p>
          <a:r>
            <a:rPr lang="fr-FR" sz="900" b="1" dirty="0" smtClean="0">
              <a:solidFill>
                <a:schemeClr val="tx2"/>
              </a:solidFill>
            </a:rPr>
            <a:t>et savoir identifier , hiérarchiser les informations</a:t>
          </a:r>
          <a:endParaRPr lang="fr-FR" sz="900" dirty="0"/>
        </a:p>
      </dgm:t>
    </dgm:pt>
    <dgm:pt modelId="{7116C927-06A2-4A02-A85B-9D5FD179A6A1}" type="parTrans" cxnId="{D0E7FA5D-77EB-4350-86DA-870FDBB3E2EA}">
      <dgm:prSet/>
      <dgm:spPr/>
      <dgm:t>
        <a:bodyPr/>
        <a:lstStyle/>
        <a:p>
          <a:endParaRPr lang="fr-FR"/>
        </a:p>
      </dgm:t>
    </dgm:pt>
    <dgm:pt modelId="{A0A371FB-56D9-4EE4-A6B2-666CA6000EB4}" type="sibTrans" cxnId="{D0E7FA5D-77EB-4350-86DA-870FDBB3E2EA}">
      <dgm:prSet/>
      <dgm:spPr/>
      <dgm:t>
        <a:bodyPr/>
        <a:lstStyle/>
        <a:p>
          <a:endParaRPr lang="fr-FR"/>
        </a:p>
      </dgm:t>
    </dgm:pt>
    <dgm:pt modelId="{817C8DB3-0ED8-4AE5-8149-19D494AABE1F}">
      <dgm:prSet/>
      <dgm:spPr/>
    </dgm:pt>
    <dgm:pt modelId="{8A2874FF-4003-4441-8A49-A54CDBA28290}" type="parTrans" cxnId="{06EA25AB-F1B7-40A5-BA78-84F68626D9D3}">
      <dgm:prSet/>
      <dgm:spPr/>
      <dgm:t>
        <a:bodyPr/>
        <a:lstStyle/>
        <a:p>
          <a:endParaRPr lang="fr-FR"/>
        </a:p>
      </dgm:t>
    </dgm:pt>
    <dgm:pt modelId="{CEA6A3A7-37B2-4286-BA80-A425FEB713AA}" type="sibTrans" cxnId="{06EA25AB-F1B7-40A5-BA78-84F68626D9D3}">
      <dgm:prSet/>
      <dgm:spPr/>
      <dgm:t>
        <a:bodyPr/>
        <a:lstStyle/>
        <a:p>
          <a:endParaRPr lang="fr-FR"/>
        </a:p>
      </dgm:t>
    </dgm:pt>
    <dgm:pt modelId="{AB461642-65BC-42B7-9BC7-F6A44DE6FD6C}">
      <dgm:prSet phldrT="[Texte]"/>
      <dgm:spPr/>
      <dgm:t>
        <a:bodyPr/>
        <a:lstStyle/>
        <a:p>
          <a:r>
            <a:rPr lang="fr-FR" b="1" u="sng" dirty="0" smtClean="0">
              <a:solidFill>
                <a:schemeClr val="bg2">
                  <a:lumMod val="75000"/>
                </a:schemeClr>
              </a:solidFill>
            </a:rPr>
            <a:t>Calculer</a:t>
          </a:r>
          <a:r>
            <a:rPr lang="fr-FR" b="1" dirty="0" smtClean="0">
              <a:solidFill>
                <a:schemeClr val="tx2"/>
              </a:solidFill>
            </a:rPr>
            <a:t> </a:t>
          </a:r>
        </a:p>
        <a:p>
          <a:r>
            <a:rPr lang="fr-FR" dirty="0" smtClean="0">
              <a:solidFill>
                <a:schemeClr val="tx2"/>
              </a:solidFill>
              <a:cs typeface="Calibri Light" panose="020F0302020204030204" pitchFamily="34" charset="0"/>
            </a:rPr>
            <a:t> réfléchir  utiliser les techniques de calcul mental et posé</a:t>
          </a:r>
          <a:endParaRPr lang="fr-FR" b="1" dirty="0" smtClean="0">
            <a:solidFill>
              <a:schemeClr val="tx2"/>
            </a:solidFill>
          </a:endParaRPr>
        </a:p>
      </dgm:t>
    </dgm:pt>
    <dgm:pt modelId="{64CCA2E3-5663-45AA-8F8B-BE9E79BB037E}" type="parTrans" cxnId="{982EEB80-F689-46D0-ADEF-8C77A7577C22}">
      <dgm:prSet/>
      <dgm:spPr/>
      <dgm:t>
        <a:bodyPr/>
        <a:lstStyle/>
        <a:p>
          <a:endParaRPr lang="fr-FR"/>
        </a:p>
      </dgm:t>
    </dgm:pt>
    <dgm:pt modelId="{188265C4-75A5-4D54-8A76-659A9693D296}" type="sibTrans" cxnId="{982EEB80-F689-46D0-ADEF-8C77A7577C22}">
      <dgm:prSet/>
      <dgm:spPr/>
      <dgm:t>
        <a:bodyPr/>
        <a:lstStyle/>
        <a:p>
          <a:endParaRPr lang="fr-FR"/>
        </a:p>
      </dgm:t>
    </dgm:pt>
    <dgm:pt modelId="{A384E6F7-2540-41CD-A90E-E803BAB0B357}">
      <dgm:prSet phldrT="[Texte]"/>
      <dgm:spPr/>
      <dgm:t>
        <a:bodyPr/>
        <a:lstStyle/>
        <a:p>
          <a:r>
            <a:rPr lang="fr-FR" b="1" u="sng" dirty="0" smtClean="0">
              <a:solidFill>
                <a:schemeClr val="bg2">
                  <a:lumMod val="75000"/>
                </a:schemeClr>
              </a:solidFill>
            </a:rPr>
            <a:t>Communiquer</a:t>
          </a:r>
        </a:p>
        <a:p>
          <a:r>
            <a:rPr lang="fr-FR" b="1" dirty="0" smtClean="0">
              <a:solidFill>
                <a:schemeClr val="tx2"/>
              </a:solidFill>
            </a:rPr>
            <a:t>Justifier son résultat et donc ses choix</a:t>
          </a:r>
        </a:p>
        <a:p>
          <a:r>
            <a:rPr lang="fr-FR" b="1" dirty="0" smtClean="0">
              <a:solidFill>
                <a:schemeClr val="tx2"/>
              </a:solidFill>
            </a:rPr>
            <a:t>Verbaliser  sa démarche</a:t>
          </a:r>
          <a:endParaRPr lang="fr-FR" dirty="0"/>
        </a:p>
      </dgm:t>
    </dgm:pt>
    <dgm:pt modelId="{16160DEB-E9E1-4497-A345-4B1C180E6C12}" type="parTrans" cxnId="{C313C62C-9573-4774-8AE6-4E497B1764F3}">
      <dgm:prSet/>
      <dgm:spPr/>
      <dgm:t>
        <a:bodyPr/>
        <a:lstStyle/>
        <a:p>
          <a:endParaRPr lang="fr-FR"/>
        </a:p>
      </dgm:t>
    </dgm:pt>
    <dgm:pt modelId="{00B0B7BB-8F54-4B18-A923-00418E61D9FC}" type="sibTrans" cxnId="{C313C62C-9573-4774-8AE6-4E497B1764F3}">
      <dgm:prSet/>
      <dgm:spPr/>
      <dgm:t>
        <a:bodyPr/>
        <a:lstStyle/>
        <a:p>
          <a:endParaRPr lang="fr-FR"/>
        </a:p>
      </dgm:t>
    </dgm:pt>
    <dgm:pt modelId="{1C72BADD-4C14-4F83-8B21-5A078D8625B3}" type="pres">
      <dgm:prSet presAssocID="{26484D62-95DE-4B53-8849-AE5CDDBB42BF}" presName="cycle" presStyleCnt="0">
        <dgm:presLayoutVars>
          <dgm:chMax val="1"/>
          <dgm:dir/>
          <dgm:animLvl val="ctr"/>
          <dgm:resizeHandles val="exact"/>
        </dgm:presLayoutVars>
      </dgm:prSet>
      <dgm:spPr/>
    </dgm:pt>
    <dgm:pt modelId="{529A6EA2-2121-47F5-B0C5-526877A1F905}" type="pres">
      <dgm:prSet presAssocID="{29C2B8FE-119F-4B58-BD6E-DE6EBFF508A8}" presName="centerShape" presStyleLbl="node0" presStyleIdx="0" presStyleCnt="1" custLinFactNeighborX="443" custLinFactNeighborY="2048"/>
      <dgm:spPr/>
      <dgm:t>
        <a:bodyPr/>
        <a:lstStyle/>
        <a:p>
          <a:endParaRPr lang="fr-FR"/>
        </a:p>
      </dgm:t>
    </dgm:pt>
    <dgm:pt modelId="{22144CB9-410C-413E-A2D5-008441AB2252}" type="pres">
      <dgm:prSet presAssocID="{FC527FC6-3E6E-4B26-8DE2-7C417DCDCECD}" presName="Name9" presStyleLbl="parChTrans1D2" presStyleIdx="0" presStyleCnt="6"/>
      <dgm:spPr/>
    </dgm:pt>
    <dgm:pt modelId="{D07DF029-225D-4ED0-ABEB-3091360A83CA}" type="pres">
      <dgm:prSet presAssocID="{FC527FC6-3E6E-4B26-8DE2-7C417DCDCECD}" presName="connTx" presStyleLbl="parChTrans1D2" presStyleIdx="0" presStyleCnt="6"/>
      <dgm:spPr/>
    </dgm:pt>
    <dgm:pt modelId="{94404672-376A-4711-89D1-691AF80DE398}" type="pres">
      <dgm:prSet presAssocID="{A2CEBCF8-B346-4876-A89D-10970C15BAAF}" presName="node" presStyleLbl="node1" presStyleIdx="0" presStyleCnt="6">
        <dgm:presLayoutVars>
          <dgm:bulletEnabled val="1"/>
        </dgm:presLayoutVars>
      </dgm:prSet>
      <dgm:spPr/>
    </dgm:pt>
    <dgm:pt modelId="{08986631-53BA-437C-9EC7-BCAD8A998031}" type="pres">
      <dgm:prSet presAssocID="{57EEF0C1-8A37-44BB-8E0F-49D06245ED16}" presName="Name9" presStyleLbl="parChTrans1D2" presStyleIdx="1" presStyleCnt="6"/>
      <dgm:spPr/>
    </dgm:pt>
    <dgm:pt modelId="{62868B6F-4934-49B4-99FA-878F4A471A88}" type="pres">
      <dgm:prSet presAssocID="{57EEF0C1-8A37-44BB-8E0F-49D06245ED16}" presName="connTx" presStyleLbl="parChTrans1D2" presStyleIdx="1" presStyleCnt="6"/>
      <dgm:spPr/>
    </dgm:pt>
    <dgm:pt modelId="{E999F990-BAAB-4866-A8B7-5F8517CF5AC1}" type="pres">
      <dgm:prSet presAssocID="{F4AC2380-8BF9-4D6F-BF28-18B13896B80A}" presName="node" presStyleLbl="node1" presStyleIdx="1" presStyleCnt="6">
        <dgm:presLayoutVars>
          <dgm:bulletEnabled val="1"/>
        </dgm:presLayoutVars>
      </dgm:prSet>
      <dgm:spPr/>
      <dgm:t>
        <a:bodyPr/>
        <a:lstStyle/>
        <a:p>
          <a:endParaRPr lang="fr-FR"/>
        </a:p>
      </dgm:t>
    </dgm:pt>
    <dgm:pt modelId="{F20DA3E8-44AC-4C3E-A459-D748FD2643B8}" type="pres">
      <dgm:prSet presAssocID="{6AA07F01-FCEB-456E-920F-21546D00188C}" presName="Name9" presStyleLbl="parChTrans1D2" presStyleIdx="2" presStyleCnt="6"/>
      <dgm:spPr/>
    </dgm:pt>
    <dgm:pt modelId="{DDA8D4E4-B6F4-49E9-852E-A5D121FDEBA4}" type="pres">
      <dgm:prSet presAssocID="{6AA07F01-FCEB-456E-920F-21546D00188C}" presName="connTx" presStyleLbl="parChTrans1D2" presStyleIdx="2" presStyleCnt="6"/>
      <dgm:spPr/>
    </dgm:pt>
    <dgm:pt modelId="{71885170-1854-43B3-A61B-85D85281E99C}" type="pres">
      <dgm:prSet presAssocID="{993C3184-41ED-402E-B715-B20861A92894}" presName="node" presStyleLbl="node1" presStyleIdx="2" presStyleCnt="6">
        <dgm:presLayoutVars>
          <dgm:bulletEnabled val="1"/>
        </dgm:presLayoutVars>
      </dgm:prSet>
      <dgm:spPr/>
      <dgm:t>
        <a:bodyPr/>
        <a:lstStyle/>
        <a:p>
          <a:endParaRPr lang="fr-FR"/>
        </a:p>
      </dgm:t>
    </dgm:pt>
    <dgm:pt modelId="{61C3C193-0BD8-4762-B38F-0170D05B20DF}" type="pres">
      <dgm:prSet presAssocID="{64CCA2E3-5663-45AA-8F8B-BE9E79BB037E}" presName="Name9" presStyleLbl="parChTrans1D2" presStyleIdx="3" presStyleCnt="6"/>
      <dgm:spPr/>
    </dgm:pt>
    <dgm:pt modelId="{F2A4FA31-82E0-44F2-89AE-9DBBD4E26E53}" type="pres">
      <dgm:prSet presAssocID="{64CCA2E3-5663-45AA-8F8B-BE9E79BB037E}" presName="connTx" presStyleLbl="parChTrans1D2" presStyleIdx="3" presStyleCnt="6"/>
      <dgm:spPr/>
    </dgm:pt>
    <dgm:pt modelId="{730B83C2-ACEE-43F8-A12F-80641394D9F6}" type="pres">
      <dgm:prSet presAssocID="{AB461642-65BC-42B7-9BC7-F6A44DE6FD6C}" presName="node" presStyleLbl="node1" presStyleIdx="3" presStyleCnt="6">
        <dgm:presLayoutVars>
          <dgm:bulletEnabled val="1"/>
        </dgm:presLayoutVars>
      </dgm:prSet>
      <dgm:spPr/>
      <dgm:t>
        <a:bodyPr/>
        <a:lstStyle/>
        <a:p>
          <a:endParaRPr lang="fr-FR"/>
        </a:p>
      </dgm:t>
    </dgm:pt>
    <dgm:pt modelId="{25D1FE85-C6B2-42E8-B0B4-2A8493B40FB2}" type="pres">
      <dgm:prSet presAssocID="{16160DEB-E9E1-4497-A345-4B1C180E6C12}" presName="Name9" presStyleLbl="parChTrans1D2" presStyleIdx="4" presStyleCnt="6"/>
      <dgm:spPr/>
    </dgm:pt>
    <dgm:pt modelId="{AC06D960-587F-4E97-94B5-E38F1624C785}" type="pres">
      <dgm:prSet presAssocID="{16160DEB-E9E1-4497-A345-4B1C180E6C12}" presName="connTx" presStyleLbl="parChTrans1D2" presStyleIdx="4" presStyleCnt="6"/>
      <dgm:spPr/>
    </dgm:pt>
    <dgm:pt modelId="{28922769-8A27-498B-BB8D-55B73226E8C9}" type="pres">
      <dgm:prSet presAssocID="{A384E6F7-2540-41CD-A90E-E803BAB0B357}" presName="node" presStyleLbl="node1" presStyleIdx="4" presStyleCnt="6">
        <dgm:presLayoutVars>
          <dgm:bulletEnabled val="1"/>
        </dgm:presLayoutVars>
      </dgm:prSet>
      <dgm:spPr/>
    </dgm:pt>
    <dgm:pt modelId="{747B231E-CE5B-4762-BBB3-E5086EFD3382}" type="pres">
      <dgm:prSet presAssocID="{7116C927-06A2-4A02-A85B-9D5FD179A6A1}" presName="Name9" presStyleLbl="parChTrans1D2" presStyleIdx="5" presStyleCnt="6"/>
      <dgm:spPr/>
    </dgm:pt>
    <dgm:pt modelId="{9911C69B-E87C-4524-8B74-8FD691D8E637}" type="pres">
      <dgm:prSet presAssocID="{7116C927-06A2-4A02-A85B-9D5FD179A6A1}" presName="connTx" presStyleLbl="parChTrans1D2" presStyleIdx="5" presStyleCnt="6"/>
      <dgm:spPr/>
    </dgm:pt>
    <dgm:pt modelId="{875630A8-72A9-4600-BB7E-CB8188AD045E}" type="pres">
      <dgm:prSet presAssocID="{EB44D0A7-5FDD-47E8-BCF8-3525BFC7AF25}" presName="node" presStyleLbl="node1" presStyleIdx="5" presStyleCnt="6">
        <dgm:presLayoutVars>
          <dgm:bulletEnabled val="1"/>
        </dgm:presLayoutVars>
      </dgm:prSet>
      <dgm:spPr/>
      <dgm:t>
        <a:bodyPr/>
        <a:lstStyle/>
        <a:p>
          <a:endParaRPr lang="fr-FR"/>
        </a:p>
      </dgm:t>
    </dgm:pt>
  </dgm:ptLst>
  <dgm:cxnLst>
    <dgm:cxn modelId="{292C3EDC-48ED-40EE-92F5-1E6706256379}" type="presOf" srcId="{7116C927-06A2-4A02-A85B-9D5FD179A6A1}" destId="{9911C69B-E87C-4524-8B74-8FD691D8E637}" srcOrd="1" destOrd="0" presId="urn:microsoft.com/office/officeart/2005/8/layout/radial1"/>
    <dgm:cxn modelId="{EEE066F0-D36C-4625-909E-3255AAD57268}" type="presOf" srcId="{16160DEB-E9E1-4497-A345-4B1C180E6C12}" destId="{25D1FE85-C6B2-42E8-B0B4-2A8493B40FB2}" srcOrd="0" destOrd="0" presId="urn:microsoft.com/office/officeart/2005/8/layout/radial1"/>
    <dgm:cxn modelId="{BD7CD37D-0610-4C8B-8348-76CD98AE21D9}" type="presOf" srcId="{FC527FC6-3E6E-4B26-8DE2-7C417DCDCECD}" destId="{D07DF029-225D-4ED0-ABEB-3091360A83CA}" srcOrd="1" destOrd="0" presId="urn:microsoft.com/office/officeart/2005/8/layout/radial1"/>
    <dgm:cxn modelId="{5C868086-3B47-41B5-BBC2-AE2E05F23A63}" type="presOf" srcId="{993C3184-41ED-402E-B715-B20861A92894}" destId="{71885170-1854-43B3-A61B-85D85281E99C}" srcOrd="0" destOrd="0" presId="urn:microsoft.com/office/officeart/2005/8/layout/radial1"/>
    <dgm:cxn modelId="{982EEB80-F689-46D0-ADEF-8C77A7577C22}" srcId="{29C2B8FE-119F-4B58-BD6E-DE6EBFF508A8}" destId="{AB461642-65BC-42B7-9BC7-F6A44DE6FD6C}" srcOrd="3" destOrd="0" parTransId="{64CCA2E3-5663-45AA-8F8B-BE9E79BB037E}" sibTransId="{188265C4-75A5-4D54-8A76-659A9693D296}"/>
    <dgm:cxn modelId="{B6761FCA-4FAF-48DA-9FD7-C505AFB08EA8}" srcId="{29C2B8FE-119F-4B58-BD6E-DE6EBFF508A8}" destId="{A2CEBCF8-B346-4876-A89D-10970C15BAAF}" srcOrd="0" destOrd="0" parTransId="{FC527FC6-3E6E-4B26-8DE2-7C417DCDCECD}" sibTransId="{9F448605-64B7-49B4-A214-778BFC87B14B}"/>
    <dgm:cxn modelId="{F76FF6C9-3BBB-41A4-A653-87AE43201893}" type="presOf" srcId="{A384E6F7-2540-41CD-A90E-E803BAB0B357}" destId="{28922769-8A27-498B-BB8D-55B73226E8C9}" srcOrd="0" destOrd="0" presId="urn:microsoft.com/office/officeart/2005/8/layout/radial1"/>
    <dgm:cxn modelId="{3C67431C-23B0-4D53-A07B-FD3A100919D2}" type="presOf" srcId="{26484D62-95DE-4B53-8849-AE5CDDBB42BF}" destId="{1C72BADD-4C14-4F83-8B21-5A078D8625B3}" srcOrd="0" destOrd="0" presId="urn:microsoft.com/office/officeart/2005/8/layout/radial1"/>
    <dgm:cxn modelId="{5020AD86-B6CE-4FDE-99DB-799FDE827365}" srcId="{26484D62-95DE-4B53-8849-AE5CDDBB42BF}" destId="{29C2B8FE-119F-4B58-BD6E-DE6EBFF508A8}" srcOrd="0" destOrd="0" parTransId="{C8C74E09-5C92-4C02-9A5F-9F8799844068}" sibTransId="{4E1D1377-546E-4D16-97E1-F892A8B5BF0C}"/>
    <dgm:cxn modelId="{D0E7FA5D-77EB-4350-86DA-870FDBB3E2EA}" srcId="{29C2B8FE-119F-4B58-BD6E-DE6EBFF508A8}" destId="{EB44D0A7-5FDD-47E8-BCF8-3525BFC7AF25}" srcOrd="5" destOrd="0" parTransId="{7116C927-06A2-4A02-A85B-9D5FD179A6A1}" sibTransId="{A0A371FB-56D9-4EE4-A6B2-666CA6000EB4}"/>
    <dgm:cxn modelId="{0FEC3D9F-126D-4CC2-9D7D-A23F248BE34E}" type="presOf" srcId="{A2CEBCF8-B346-4876-A89D-10970C15BAAF}" destId="{94404672-376A-4711-89D1-691AF80DE398}" srcOrd="0" destOrd="0" presId="urn:microsoft.com/office/officeart/2005/8/layout/radial1"/>
    <dgm:cxn modelId="{7AF79CC9-3D55-414C-8AEA-341D84408243}" type="presOf" srcId="{29C2B8FE-119F-4B58-BD6E-DE6EBFF508A8}" destId="{529A6EA2-2121-47F5-B0C5-526877A1F905}" srcOrd="0" destOrd="0" presId="urn:microsoft.com/office/officeart/2005/8/layout/radial1"/>
    <dgm:cxn modelId="{D46E1616-8606-4906-838A-F1B4EEF983A8}" type="presOf" srcId="{64CCA2E3-5663-45AA-8F8B-BE9E79BB037E}" destId="{F2A4FA31-82E0-44F2-89AE-9DBBD4E26E53}" srcOrd="1" destOrd="0" presId="urn:microsoft.com/office/officeart/2005/8/layout/radial1"/>
    <dgm:cxn modelId="{E4360C78-A27D-4AF0-ABAB-311335B83F81}" type="presOf" srcId="{AB461642-65BC-42B7-9BC7-F6A44DE6FD6C}" destId="{730B83C2-ACEE-43F8-A12F-80641394D9F6}" srcOrd="0" destOrd="0" presId="urn:microsoft.com/office/officeart/2005/8/layout/radial1"/>
    <dgm:cxn modelId="{AEDE95C7-E767-4CE4-AB6C-5A807AE92AEE}" type="presOf" srcId="{57EEF0C1-8A37-44BB-8E0F-49D06245ED16}" destId="{08986631-53BA-437C-9EC7-BCAD8A998031}" srcOrd="0" destOrd="0" presId="urn:microsoft.com/office/officeart/2005/8/layout/radial1"/>
    <dgm:cxn modelId="{5AB251B0-E722-47AD-AF87-6A0378489800}" type="presOf" srcId="{6AA07F01-FCEB-456E-920F-21546D00188C}" destId="{DDA8D4E4-B6F4-49E9-852E-A5D121FDEBA4}" srcOrd="1" destOrd="0" presId="urn:microsoft.com/office/officeart/2005/8/layout/radial1"/>
    <dgm:cxn modelId="{B0C8437F-0FFA-4B25-B509-EAD6031F443D}" type="presOf" srcId="{FC527FC6-3E6E-4B26-8DE2-7C417DCDCECD}" destId="{22144CB9-410C-413E-A2D5-008441AB2252}" srcOrd="0" destOrd="0" presId="urn:microsoft.com/office/officeart/2005/8/layout/radial1"/>
    <dgm:cxn modelId="{06EA25AB-F1B7-40A5-BA78-84F68626D9D3}" srcId="{26484D62-95DE-4B53-8849-AE5CDDBB42BF}" destId="{817C8DB3-0ED8-4AE5-8149-19D494AABE1F}" srcOrd="1" destOrd="0" parTransId="{8A2874FF-4003-4441-8A49-A54CDBA28290}" sibTransId="{CEA6A3A7-37B2-4286-BA80-A425FEB713AA}"/>
    <dgm:cxn modelId="{77E95479-5BDA-4CCA-82E1-C6D483B6A2BC}" srcId="{29C2B8FE-119F-4B58-BD6E-DE6EBFF508A8}" destId="{F4AC2380-8BF9-4D6F-BF28-18B13896B80A}" srcOrd="1" destOrd="0" parTransId="{57EEF0C1-8A37-44BB-8E0F-49D06245ED16}" sibTransId="{6B3CE5C4-3DBA-4A09-A56C-4284845E96FC}"/>
    <dgm:cxn modelId="{C313C62C-9573-4774-8AE6-4E497B1764F3}" srcId="{29C2B8FE-119F-4B58-BD6E-DE6EBFF508A8}" destId="{A384E6F7-2540-41CD-A90E-E803BAB0B357}" srcOrd="4" destOrd="0" parTransId="{16160DEB-E9E1-4497-A345-4B1C180E6C12}" sibTransId="{00B0B7BB-8F54-4B18-A923-00418E61D9FC}"/>
    <dgm:cxn modelId="{A529B5B4-4C99-4DFC-9CCC-972CE9BF9C4E}" type="presOf" srcId="{6AA07F01-FCEB-456E-920F-21546D00188C}" destId="{F20DA3E8-44AC-4C3E-A459-D748FD2643B8}" srcOrd="0" destOrd="0" presId="urn:microsoft.com/office/officeart/2005/8/layout/radial1"/>
    <dgm:cxn modelId="{136D8479-AE6D-44A5-AA4B-830B1F0269DA}" srcId="{29C2B8FE-119F-4B58-BD6E-DE6EBFF508A8}" destId="{993C3184-41ED-402E-B715-B20861A92894}" srcOrd="2" destOrd="0" parTransId="{6AA07F01-FCEB-456E-920F-21546D00188C}" sibTransId="{F35CB864-35A8-442E-8D47-9075B870A113}"/>
    <dgm:cxn modelId="{C4AE2850-515F-4220-A399-C74E8C8318D8}" type="presOf" srcId="{EB44D0A7-5FDD-47E8-BCF8-3525BFC7AF25}" destId="{875630A8-72A9-4600-BB7E-CB8188AD045E}" srcOrd="0" destOrd="0" presId="urn:microsoft.com/office/officeart/2005/8/layout/radial1"/>
    <dgm:cxn modelId="{2B27342A-1D63-4A2C-A5BE-BC39960AB8C5}" type="presOf" srcId="{57EEF0C1-8A37-44BB-8E0F-49D06245ED16}" destId="{62868B6F-4934-49B4-99FA-878F4A471A88}" srcOrd="1" destOrd="0" presId="urn:microsoft.com/office/officeart/2005/8/layout/radial1"/>
    <dgm:cxn modelId="{41C34155-64F5-4CF1-B3C0-3C3F858F7015}" type="presOf" srcId="{7116C927-06A2-4A02-A85B-9D5FD179A6A1}" destId="{747B231E-CE5B-4762-BBB3-E5086EFD3382}" srcOrd="0" destOrd="0" presId="urn:microsoft.com/office/officeart/2005/8/layout/radial1"/>
    <dgm:cxn modelId="{7235B84F-2715-4BEC-BA4F-C520F252465C}" type="presOf" srcId="{64CCA2E3-5663-45AA-8F8B-BE9E79BB037E}" destId="{61C3C193-0BD8-4762-B38F-0170D05B20DF}" srcOrd="0" destOrd="0" presId="urn:microsoft.com/office/officeart/2005/8/layout/radial1"/>
    <dgm:cxn modelId="{85872EC1-553E-4BED-8DB2-E9713F7F905D}" type="presOf" srcId="{F4AC2380-8BF9-4D6F-BF28-18B13896B80A}" destId="{E999F990-BAAB-4866-A8B7-5F8517CF5AC1}" srcOrd="0" destOrd="0" presId="urn:microsoft.com/office/officeart/2005/8/layout/radial1"/>
    <dgm:cxn modelId="{21403D18-70C0-4F57-A8D2-4B834B2A92E8}" type="presOf" srcId="{16160DEB-E9E1-4497-A345-4B1C180E6C12}" destId="{AC06D960-587F-4E97-94B5-E38F1624C785}" srcOrd="1" destOrd="0" presId="urn:microsoft.com/office/officeart/2005/8/layout/radial1"/>
    <dgm:cxn modelId="{E007F1E4-C78C-490C-8289-67B4F39C79A6}" type="presParOf" srcId="{1C72BADD-4C14-4F83-8B21-5A078D8625B3}" destId="{529A6EA2-2121-47F5-B0C5-526877A1F905}" srcOrd="0" destOrd="0" presId="urn:microsoft.com/office/officeart/2005/8/layout/radial1"/>
    <dgm:cxn modelId="{43F49448-68EE-4A0A-AEAA-0067B161CF37}" type="presParOf" srcId="{1C72BADD-4C14-4F83-8B21-5A078D8625B3}" destId="{22144CB9-410C-413E-A2D5-008441AB2252}" srcOrd="1" destOrd="0" presId="urn:microsoft.com/office/officeart/2005/8/layout/radial1"/>
    <dgm:cxn modelId="{E0E59F32-B207-4B77-BD97-B10D88E9E500}" type="presParOf" srcId="{22144CB9-410C-413E-A2D5-008441AB2252}" destId="{D07DF029-225D-4ED0-ABEB-3091360A83CA}" srcOrd="0" destOrd="0" presId="urn:microsoft.com/office/officeart/2005/8/layout/radial1"/>
    <dgm:cxn modelId="{1941C5AC-2029-456E-A087-7FC077B77093}" type="presParOf" srcId="{1C72BADD-4C14-4F83-8B21-5A078D8625B3}" destId="{94404672-376A-4711-89D1-691AF80DE398}" srcOrd="2" destOrd="0" presId="urn:microsoft.com/office/officeart/2005/8/layout/radial1"/>
    <dgm:cxn modelId="{17FB8396-C1A8-4CC5-89AF-23428B662A7C}" type="presParOf" srcId="{1C72BADD-4C14-4F83-8B21-5A078D8625B3}" destId="{08986631-53BA-437C-9EC7-BCAD8A998031}" srcOrd="3" destOrd="0" presId="urn:microsoft.com/office/officeart/2005/8/layout/radial1"/>
    <dgm:cxn modelId="{934458D0-F9AC-4ED2-9CDB-5443942D2EC0}" type="presParOf" srcId="{08986631-53BA-437C-9EC7-BCAD8A998031}" destId="{62868B6F-4934-49B4-99FA-878F4A471A88}" srcOrd="0" destOrd="0" presId="urn:microsoft.com/office/officeart/2005/8/layout/radial1"/>
    <dgm:cxn modelId="{9DE99BFD-94D3-457F-837B-370CED2C3253}" type="presParOf" srcId="{1C72BADD-4C14-4F83-8B21-5A078D8625B3}" destId="{E999F990-BAAB-4866-A8B7-5F8517CF5AC1}" srcOrd="4" destOrd="0" presId="urn:microsoft.com/office/officeart/2005/8/layout/radial1"/>
    <dgm:cxn modelId="{6CF4DC2A-C9E0-48D7-9C8C-61F7CE8C1FAA}" type="presParOf" srcId="{1C72BADD-4C14-4F83-8B21-5A078D8625B3}" destId="{F20DA3E8-44AC-4C3E-A459-D748FD2643B8}" srcOrd="5" destOrd="0" presId="urn:microsoft.com/office/officeart/2005/8/layout/radial1"/>
    <dgm:cxn modelId="{C57473BC-0958-4551-A271-40C56A93918E}" type="presParOf" srcId="{F20DA3E8-44AC-4C3E-A459-D748FD2643B8}" destId="{DDA8D4E4-B6F4-49E9-852E-A5D121FDEBA4}" srcOrd="0" destOrd="0" presId="urn:microsoft.com/office/officeart/2005/8/layout/radial1"/>
    <dgm:cxn modelId="{E66641E3-B693-4623-A859-4B05AE1D3F24}" type="presParOf" srcId="{1C72BADD-4C14-4F83-8B21-5A078D8625B3}" destId="{71885170-1854-43B3-A61B-85D85281E99C}" srcOrd="6" destOrd="0" presId="urn:microsoft.com/office/officeart/2005/8/layout/radial1"/>
    <dgm:cxn modelId="{E60F1DAC-9F10-47AA-9D0E-E11282F7859F}" type="presParOf" srcId="{1C72BADD-4C14-4F83-8B21-5A078D8625B3}" destId="{61C3C193-0BD8-4762-B38F-0170D05B20DF}" srcOrd="7" destOrd="0" presId="urn:microsoft.com/office/officeart/2005/8/layout/radial1"/>
    <dgm:cxn modelId="{A29B5353-8961-4B2A-9AD3-3E80DE7C6D20}" type="presParOf" srcId="{61C3C193-0BD8-4762-B38F-0170D05B20DF}" destId="{F2A4FA31-82E0-44F2-89AE-9DBBD4E26E53}" srcOrd="0" destOrd="0" presId="urn:microsoft.com/office/officeart/2005/8/layout/radial1"/>
    <dgm:cxn modelId="{54BAF357-7FDE-48D2-8502-A09DE7DB198D}" type="presParOf" srcId="{1C72BADD-4C14-4F83-8B21-5A078D8625B3}" destId="{730B83C2-ACEE-43F8-A12F-80641394D9F6}" srcOrd="8" destOrd="0" presId="urn:microsoft.com/office/officeart/2005/8/layout/radial1"/>
    <dgm:cxn modelId="{EDC744D5-D3A6-4095-9E85-6EA7BE064412}" type="presParOf" srcId="{1C72BADD-4C14-4F83-8B21-5A078D8625B3}" destId="{25D1FE85-C6B2-42E8-B0B4-2A8493B40FB2}" srcOrd="9" destOrd="0" presId="urn:microsoft.com/office/officeart/2005/8/layout/radial1"/>
    <dgm:cxn modelId="{44EE0360-AEF4-412B-B594-C82D2F59D2EA}" type="presParOf" srcId="{25D1FE85-C6B2-42E8-B0B4-2A8493B40FB2}" destId="{AC06D960-587F-4E97-94B5-E38F1624C785}" srcOrd="0" destOrd="0" presId="urn:microsoft.com/office/officeart/2005/8/layout/radial1"/>
    <dgm:cxn modelId="{C82CD9F4-F394-4A3D-894E-A9B58D7FD002}" type="presParOf" srcId="{1C72BADD-4C14-4F83-8B21-5A078D8625B3}" destId="{28922769-8A27-498B-BB8D-55B73226E8C9}" srcOrd="10" destOrd="0" presId="urn:microsoft.com/office/officeart/2005/8/layout/radial1"/>
    <dgm:cxn modelId="{44D1D8EE-8F98-4FD6-829B-DE4366AD7432}" type="presParOf" srcId="{1C72BADD-4C14-4F83-8B21-5A078D8625B3}" destId="{747B231E-CE5B-4762-BBB3-E5086EFD3382}" srcOrd="11" destOrd="0" presId="urn:microsoft.com/office/officeart/2005/8/layout/radial1"/>
    <dgm:cxn modelId="{2FB7694C-F0B4-4F3E-842B-4E1CCA555969}" type="presParOf" srcId="{747B231E-CE5B-4762-BBB3-E5086EFD3382}" destId="{9911C69B-E87C-4524-8B74-8FD691D8E637}" srcOrd="0" destOrd="0" presId="urn:microsoft.com/office/officeart/2005/8/layout/radial1"/>
    <dgm:cxn modelId="{F795D6FE-1E8D-47A7-BA5B-4A2E4DBCBCA5}" type="presParOf" srcId="{1C72BADD-4C14-4F83-8B21-5A078D8625B3}" destId="{875630A8-72A9-4600-BB7E-CB8188AD045E}"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6EA2-2121-47F5-B0C5-526877A1F905}">
      <dsp:nvSpPr>
        <dsp:cNvPr id="0" name=""/>
        <dsp:cNvSpPr/>
      </dsp:nvSpPr>
      <dsp:spPr>
        <a:xfrm>
          <a:off x="3908186" y="2524671"/>
          <a:ext cx="1842573" cy="1842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t>La planification des Tâches</a:t>
          </a:r>
          <a:endParaRPr lang="fr-FR" sz="1600" kern="1200" dirty="0"/>
        </a:p>
      </dsp:txBody>
      <dsp:txXfrm>
        <a:off x="4178025" y="2794510"/>
        <a:ext cx="1302895" cy="1302895"/>
      </dsp:txXfrm>
    </dsp:sp>
    <dsp:sp modelId="{22144CB9-410C-413E-A2D5-008441AB2252}">
      <dsp:nvSpPr>
        <dsp:cNvPr id="0" name=""/>
        <dsp:cNvSpPr/>
      </dsp:nvSpPr>
      <dsp:spPr>
        <a:xfrm rot="16170741">
          <a:off x="4491761" y="2180385"/>
          <a:ext cx="654173" cy="34489"/>
        </a:xfrm>
        <a:custGeom>
          <a:avLst/>
          <a:gdLst/>
          <a:ahLst/>
          <a:cxnLst/>
          <a:rect l="0" t="0" r="0" b="0"/>
          <a:pathLst>
            <a:path>
              <a:moveTo>
                <a:pt x="0" y="17244"/>
              </a:moveTo>
              <a:lnTo>
                <a:pt x="654173" y="172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802493" y="2181276"/>
        <a:ext cx="32708" cy="32708"/>
      </dsp:txXfrm>
    </dsp:sp>
    <dsp:sp modelId="{94404672-376A-4711-89D1-691AF80DE398}">
      <dsp:nvSpPr>
        <dsp:cNvPr id="0" name=""/>
        <dsp:cNvSpPr/>
      </dsp:nvSpPr>
      <dsp:spPr>
        <a:xfrm>
          <a:off x="3886936" y="28015"/>
          <a:ext cx="1842573" cy="1842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fr-FR" sz="1400" b="1" u="sng" kern="1200" dirty="0" smtClean="0">
              <a:solidFill>
                <a:schemeClr val="bg2">
                  <a:lumMod val="75000"/>
                </a:schemeClr>
              </a:solidFill>
            </a:rPr>
            <a:t>Chercher</a:t>
          </a:r>
        </a:p>
        <a:p>
          <a:pPr lvl="0" algn="ctr" defTabSz="622300">
            <a:lnSpc>
              <a:spcPct val="90000"/>
            </a:lnSpc>
            <a:spcBef>
              <a:spcPct val="0"/>
            </a:spcBef>
            <a:spcAft>
              <a:spcPct val="35000"/>
            </a:spcAft>
          </a:pPr>
          <a:r>
            <a:rPr lang="fr-FR" sz="1200" b="1" kern="1200" dirty="0" smtClean="0">
              <a:solidFill>
                <a:schemeClr val="tx2"/>
              </a:solidFill>
            </a:rPr>
            <a:t>Comprendre</a:t>
          </a:r>
          <a:r>
            <a:rPr lang="fr-FR" sz="800" b="1" kern="1200" dirty="0" smtClean="0">
              <a:solidFill>
                <a:schemeClr val="tx2"/>
              </a:solidFill>
            </a:rPr>
            <a:t> </a:t>
          </a:r>
        </a:p>
        <a:p>
          <a:pPr lvl="0" algn="ctr" defTabSz="622300">
            <a:lnSpc>
              <a:spcPct val="90000"/>
            </a:lnSpc>
            <a:spcBef>
              <a:spcPct val="0"/>
            </a:spcBef>
            <a:spcAft>
              <a:spcPct val="35000"/>
            </a:spcAft>
          </a:pPr>
          <a:r>
            <a:rPr lang="fr-FR" sz="800" b="1" kern="1200" dirty="0" smtClean="0">
              <a:solidFill>
                <a:schemeClr val="tx2"/>
              </a:solidFill>
            </a:rPr>
            <a:t>l’énoncé du problème</a:t>
          </a:r>
        </a:p>
        <a:p>
          <a:pPr defTabSz="622300">
            <a:lnSpc>
              <a:spcPct val="90000"/>
            </a:lnSpc>
            <a:spcBef>
              <a:spcPct val="0"/>
            </a:spcBef>
            <a:spcAft>
              <a:spcPct val="35000"/>
            </a:spcAft>
          </a:pPr>
          <a:endParaRPr lang="fr-FR" kern="1200" dirty="0"/>
        </a:p>
      </dsp:txBody>
      <dsp:txXfrm>
        <a:off x="4156775" y="297854"/>
        <a:ext cx="1302895" cy="1302895"/>
      </dsp:txXfrm>
    </dsp:sp>
    <dsp:sp modelId="{08986631-53BA-437C-9EC7-BCAD8A998031}">
      <dsp:nvSpPr>
        <dsp:cNvPr id="0" name=""/>
        <dsp:cNvSpPr/>
      </dsp:nvSpPr>
      <dsp:spPr>
        <a:xfrm rot="19664630">
          <a:off x="5563170" y="2779990"/>
          <a:ext cx="588444" cy="34489"/>
        </a:xfrm>
        <a:custGeom>
          <a:avLst/>
          <a:gdLst/>
          <a:ahLst/>
          <a:cxnLst/>
          <a:rect l="0" t="0" r="0" b="0"/>
          <a:pathLst>
            <a:path>
              <a:moveTo>
                <a:pt x="0" y="17244"/>
              </a:moveTo>
              <a:lnTo>
                <a:pt x="588444" y="172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842681" y="2782523"/>
        <a:ext cx="29422" cy="29422"/>
      </dsp:txXfrm>
    </dsp:sp>
    <dsp:sp modelId="{E999F990-BAAB-4866-A8B7-5F8517CF5AC1}">
      <dsp:nvSpPr>
        <dsp:cNvPr id="0" name=""/>
        <dsp:cNvSpPr/>
      </dsp:nvSpPr>
      <dsp:spPr>
        <a:xfrm>
          <a:off x="5964026" y="1227224"/>
          <a:ext cx="1842573" cy="1842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u="sng" kern="1200" dirty="0" smtClean="0">
              <a:solidFill>
                <a:schemeClr val="bg2">
                  <a:lumMod val="75000"/>
                </a:schemeClr>
              </a:solidFill>
            </a:rPr>
            <a:t>Modéliser</a:t>
          </a:r>
        </a:p>
        <a:p>
          <a:pPr lvl="0" algn="ctr" defTabSz="400050">
            <a:lnSpc>
              <a:spcPct val="90000"/>
            </a:lnSpc>
            <a:spcBef>
              <a:spcPct val="0"/>
            </a:spcBef>
            <a:spcAft>
              <a:spcPct val="35000"/>
            </a:spcAft>
          </a:pPr>
          <a:r>
            <a:rPr lang="fr-FR" sz="900" b="1" kern="1200" dirty="0" smtClean="0">
              <a:solidFill>
                <a:schemeClr val="tx2"/>
              </a:solidFill>
            </a:rPr>
            <a:t>Choisir</a:t>
          </a:r>
        </a:p>
        <a:p>
          <a:pPr lvl="0" algn="ctr" defTabSz="400050">
            <a:lnSpc>
              <a:spcPct val="90000"/>
            </a:lnSpc>
            <a:spcBef>
              <a:spcPct val="0"/>
            </a:spcBef>
            <a:spcAft>
              <a:spcPct val="35000"/>
            </a:spcAft>
          </a:pPr>
          <a:r>
            <a:rPr lang="fr-FR" sz="900" b="1" kern="1200" dirty="0" smtClean="0">
              <a:solidFill>
                <a:schemeClr val="tx2"/>
              </a:solidFill>
            </a:rPr>
            <a:t>Elaborer une procédure ou une stratégie qui a été modélisée</a:t>
          </a:r>
          <a:endParaRPr lang="fr-FR" sz="900" kern="1200" dirty="0"/>
        </a:p>
      </dsp:txBody>
      <dsp:txXfrm>
        <a:off x="6233865" y="1497063"/>
        <a:ext cx="1302895" cy="1302895"/>
      </dsp:txXfrm>
    </dsp:sp>
    <dsp:sp modelId="{F20DA3E8-44AC-4C3E-A459-D748FD2643B8}">
      <dsp:nvSpPr>
        <dsp:cNvPr id="0" name=""/>
        <dsp:cNvSpPr/>
      </dsp:nvSpPr>
      <dsp:spPr>
        <a:xfrm rot="1690230">
          <a:off x="5612638" y="3979198"/>
          <a:ext cx="489509" cy="34489"/>
        </a:xfrm>
        <a:custGeom>
          <a:avLst/>
          <a:gdLst/>
          <a:ahLst/>
          <a:cxnLst/>
          <a:rect l="0" t="0" r="0" b="0"/>
          <a:pathLst>
            <a:path>
              <a:moveTo>
                <a:pt x="0" y="17244"/>
              </a:moveTo>
              <a:lnTo>
                <a:pt x="489509" y="172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845155" y="3984205"/>
        <a:ext cx="24475" cy="24475"/>
      </dsp:txXfrm>
    </dsp:sp>
    <dsp:sp modelId="{71885170-1854-43B3-A61B-85D85281E99C}">
      <dsp:nvSpPr>
        <dsp:cNvPr id="0" name=""/>
        <dsp:cNvSpPr/>
      </dsp:nvSpPr>
      <dsp:spPr>
        <a:xfrm>
          <a:off x="5964026" y="3625641"/>
          <a:ext cx="1842573" cy="1842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u="sng" kern="1200" dirty="0" smtClean="0">
              <a:solidFill>
                <a:schemeClr val="bg2">
                  <a:lumMod val="75000"/>
                </a:schemeClr>
              </a:solidFill>
            </a:rPr>
            <a:t>Raisonner</a:t>
          </a:r>
        </a:p>
        <a:p>
          <a:pPr lvl="0" algn="ctr" defTabSz="400050">
            <a:lnSpc>
              <a:spcPct val="90000"/>
            </a:lnSpc>
            <a:spcBef>
              <a:spcPct val="0"/>
            </a:spcBef>
            <a:spcAft>
              <a:spcPct val="35000"/>
            </a:spcAft>
          </a:pPr>
          <a:r>
            <a:rPr lang="fr-FR" sz="900" b="1" kern="1200" dirty="0" smtClean="0">
              <a:solidFill>
                <a:schemeClr val="tx2"/>
              </a:solidFill>
            </a:rPr>
            <a:t>Apprécier la vraisemblance du résultat </a:t>
          </a:r>
          <a:r>
            <a:rPr lang="fr-FR" sz="900" kern="1200" dirty="0" smtClean="0">
              <a:solidFill>
                <a:schemeClr val="tx2"/>
              </a:solidFill>
            </a:rPr>
            <a:t> </a:t>
          </a:r>
          <a:endParaRPr lang="fr-FR" sz="900" b="1" kern="1200" dirty="0" smtClean="0">
            <a:solidFill>
              <a:schemeClr val="tx2"/>
            </a:solidFill>
          </a:endParaRPr>
        </a:p>
      </dsp:txBody>
      <dsp:txXfrm>
        <a:off x="6233865" y="3895480"/>
        <a:ext cx="1302895" cy="1302895"/>
      </dsp:txXfrm>
    </dsp:sp>
    <dsp:sp modelId="{61C3C193-0BD8-4762-B38F-0170D05B20DF}">
      <dsp:nvSpPr>
        <dsp:cNvPr id="0" name=""/>
        <dsp:cNvSpPr/>
      </dsp:nvSpPr>
      <dsp:spPr>
        <a:xfrm rot="5431758">
          <a:off x="4589996" y="4578803"/>
          <a:ext cx="457702" cy="34489"/>
        </a:xfrm>
        <a:custGeom>
          <a:avLst/>
          <a:gdLst/>
          <a:ahLst/>
          <a:cxnLst/>
          <a:rect l="0" t="0" r="0" b="0"/>
          <a:pathLst>
            <a:path>
              <a:moveTo>
                <a:pt x="0" y="17244"/>
              </a:moveTo>
              <a:lnTo>
                <a:pt x="457702" y="172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807405" y="4584605"/>
        <a:ext cx="22885" cy="22885"/>
      </dsp:txXfrm>
    </dsp:sp>
    <dsp:sp modelId="{730B83C2-ACEE-43F8-A12F-80641394D9F6}">
      <dsp:nvSpPr>
        <dsp:cNvPr id="0" name=""/>
        <dsp:cNvSpPr/>
      </dsp:nvSpPr>
      <dsp:spPr>
        <a:xfrm>
          <a:off x="3886936" y="4824849"/>
          <a:ext cx="1842573" cy="1842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u="sng" kern="1200" dirty="0" smtClean="0">
              <a:solidFill>
                <a:schemeClr val="bg2">
                  <a:lumMod val="75000"/>
                </a:schemeClr>
              </a:solidFill>
            </a:rPr>
            <a:t>Calculer</a:t>
          </a:r>
          <a:r>
            <a:rPr lang="fr-FR" sz="900" b="1" kern="1200" dirty="0" smtClean="0">
              <a:solidFill>
                <a:schemeClr val="tx2"/>
              </a:solidFill>
            </a:rPr>
            <a:t> </a:t>
          </a:r>
        </a:p>
        <a:p>
          <a:pPr lvl="0" algn="ctr" defTabSz="400050">
            <a:lnSpc>
              <a:spcPct val="90000"/>
            </a:lnSpc>
            <a:spcBef>
              <a:spcPct val="0"/>
            </a:spcBef>
            <a:spcAft>
              <a:spcPct val="35000"/>
            </a:spcAft>
          </a:pPr>
          <a:r>
            <a:rPr lang="fr-FR" sz="900" kern="1200" dirty="0" smtClean="0">
              <a:solidFill>
                <a:schemeClr val="tx2"/>
              </a:solidFill>
              <a:cs typeface="Calibri Light" panose="020F0302020204030204" pitchFamily="34" charset="0"/>
            </a:rPr>
            <a:t> réfléchir  utiliser les techniques de calcul mental et posé</a:t>
          </a:r>
          <a:endParaRPr lang="fr-FR" sz="900" b="1" kern="1200" dirty="0" smtClean="0">
            <a:solidFill>
              <a:schemeClr val="tx2"/>
            </a:solidFill>
          </a:endParaRPr>
        </a:p>
      </dsp:txBody>
      <dsp:txXfrm>
        <a:off x="4156775" y="5094688"/>
        <a:ext cx="1302895" cy="1302895"/>
      </dsp:txXfrm>
    </dsp:sp>
    <dsp:sp modelId="{25D1FE85-C6B2-42E8-B0B4-2A8493B40FB2}">
      <dsp:nvSpPr>
        <dsp:cNvPr id="0" name=""/>
        <dsp:cNvSpPr/>
      </dsp:nvSpPr>
      <dsp:spPr>
        <a:xfrm rot="9138878">
          <a:off x="3516772" y="3979198"/>
          <a:ext cx="527060" cy="34489"/>
        </a:xfrm>
        <a:custGeom>
          <a:avLst/>
          <a:gdLst/>
          <a:ahLst/>
          <a:cxnLst/>
          <a:rect l="0" t="0" r="0" b="0"/>
          <a:pathLst>
            <a:path>
              <a:moveTo>
                <a:pt x="0" y="17244"/>
              </a:moveTo>
              <a:lnTo>
                <a:pt x="527060" y="172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767126" y="3983266"/>
        <a:ext cx="26353" cy="26353"/>
      </dsp:txXfrm>
    </dsp:sp>
    <dsp:sp modelId="{28922769-8A27-498B-BB8D-55B73226E8C9}">
      <dsp:nvSpPr>
        <dsp:cNvPr id="0" name=""/>
        <dsp:cNvSpPr/>
      </dsp:nvSpPr>
      <dsp:spPr>
        <a:xfrm>
          <a:off x="1809845" y="3625641"/>
          <a:ext cx="1842573" cy="1842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u="sng" kern="1200" dirty="0" smtClean="0">
              <a:solidFill>
                <a:schemeClr val="bg2">
                  <a:lumMod val="75000"/>
                </a:schemeClr>
              </a:solidFill>
            </a:rPr>
            <a:t>Communiquer</a:t>
          </a:r>
        </a:p>
        <a:p>
          <a:pPr lvl="0" algn="ctr" defTabSz="400050">
            <a:lnSpc>
              <a:spcPct val="90000"/>
            </a:lnSpc>
            <a:spcBef>
              <a:spcPct val="0"/>
            </a:spcBef>
            <a:spcAft>
              <a:spcPct val="35000"/>
            </a:spcAft>
          </a:pPr>
          <a:r>
            <a:rPr lang="fr-FR" sz="900" b="1" kern="1200" dirty="0" smtClean="0">
              <a:solidFill>
                <a:schemeClr val="tx2"/>
              </a:solidFill>
            </a:rPr>
            <a:t>Justifier son résultat et donc ses choix</a:t>
          </a:r>
        </a:p>
        <a:p>
          <a:pPr lvl="0" algn="ctr" defTabSz="400050">
            <a:lnSpc>
              <a:spcPct val="90000"/>
            </a:lnSpc>
            <a:spcBef>
              <a:spcPct val="0"/>
            </a:spcBef>
            <a:spcAft>
              <a:spcPct val="35000"/>
            </a:spcAft>
          </a:pPr>
          <a:r>
            <a:rPr lang="fr-FR" sz="900" b="1" kern="1200" dirty="0" smtClean="0">
              <a:solidFill>
                <a:schemeClr val="tx2"/>
              </a:solidFill>
            </a:rPr>
            <a:t>Verbaliser  sa démarche</a:t>
          </a:r>
          <a:endParaRPr lang="fr-FR" sz="900" kern="1200" dirty="0"/>
        </a:p>
      </dsp:txBody>
      <dsp:txXfrm>
        <a:off x="2079684" y="3895480"/>
        <a:ext cx="1302895" cy="1302895"/>
      </dsp:txXfrm>
    </dsp:sp>
    <dsp:sp modelId="{747B231E-CE5B-4762-BBB3-E5086EFD3382}">
      <dsp:nvSpPr>
        <dsp:cNvPr id="0" name=""/>
        <dsp:cNvSpPr/>
      </dsp:nvSpPr>
      <dsp:spPr>
        <a:xfrm rot="12703762">
          <a:off x="3468057" y="2779990"/>
          <a:ext cx="624489" cy="34489"/>
        </a:xfrm>
        <a:custGeom>
          <a:avLst/>
          <a:gdLst/>
          <a:ahLst/>
          <a:cxnLst/>
          <a:rect l="0" t="0" r="0" b="0"/>
          <a:pathLst>
            <a:path>
              <a:moveTo>
                <a:pt x="0" y="17244"/>
              </a:moveTo>
              <a:lnTo>
                <a:pt x="624489" y="172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764690" y="2781622"/>
        <a:ext cx="31224" cy="31224"/>
      </dsp:txXfrm>
    </dsp:sp>
    <dsp:sp modelId="{875630A8-72A9-4600-BB7E-CB8188AD045E}">
      <dsp:nvSpPr>
        <dsp:cNvPr id="0" name=""/>
        <dsp:cNvSpPr/>
      </dsp:nvSpPr>
      <dsp:spPr>
        <a:xfrm>
          <a:off x="1809845" y="1227224"/>
          <a:ext cx="1842573" cy="18425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dirty="0" smtClean="0">
              <a:solidFill>
                <a:schemeClr val="tx2"/>
              </a:solidFill>
            </a:rPr>
            <a:t>Organiser</a:t>
          </a:r>
        </a:p>
        <a:p>
          <a:pPr lvl="0" algn="ctr" defTabSz="400050">
            <a:lnSpc>
              <a:spcPct val="90000"/>
            </a:lnSpc>
            <a:spcBef>
              <a:spcPct val="0"/>
            </a:spcBef>
            <a:spcAft>
              <a:spcPct val="35000"/>
            </a:spcAft>
          </a:pPr>
          <a:r>
            <a:rPr lang="fr-FR" sz="1000" b="1" u="sng" kern="1200" dirty="0" smtClean="0">
              <a:solidFill>
                <a:schemeClr val="bg2">
                  <a:lumMod val="75000"/>
                </a:schemeClr>
              </a:solidFill>
            </a:rPr>
            <a:t>Représenter</a:t>
          </a:r>
        </a:p>
        <a:p>
          <a:pPr lvl="0" algn="ctr" defTabSz="400050">
            <a:lnSpc>
              <a:spcPct val="90000"/>
            </a:lnSpc>
            <a:spcBef>
              <a:spcPct val="0"/>
            </a:spcBef>
            <a:spcAft>
              <a:spcPct val="35000"/>
            </a:spcAft>
          </a:pPr>
          <a:r>
            <a:rPr lang="fr-FR" sz="900" b="1" kern="1200" dirty="0" smtClean="0">
              <a:solidFill>
                <a:schemeClr val="tx2"/>
              </a:solidFill>
            </a:rPr>
            <a:t>et savoir identifier , hiérarchiser les informations</a:t>
          </a:r>
          <a:endParaRPr lang="fr-FR" sz="900" kern="1200" dirty="0"/>
        </a:p>
      </dsp:txBody>
      <dsp:txXfrm>
        <a:off x="2079684" y="1497063"/>
        <a:ext cx="1302895" cy="130289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l" rtl="0">
              <a:defRPr sz="1200"/>
            </a:lvl1pPr>
          </a:lstStyle>
          <a:p>
            <a:pPr algn="r" rtl="0"/>
            <a:fld id="{30F44109-6525-4707-8FCB-831590E4D85F}" type="datetime1">
              <a:rPr lang="fr-FR" smtClean="0"/>
              <a:t>25/02/2020</a:t>
            </a:fld>
            <a:endParaRPr lang="fr-FR" dirty="0"/>
          </a:p>
        </p:txBody>
      </p:sp>
      <p:sp>
        <p:nvSpPr>
          <p:cNvPr id="4" name="Espace réservé du pied de page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l" rtl="0">
              <a:defRPr sz="1200"/>
            </a:lvl1pPr>
          </a:lstStyle>
          <a:p>
            <a:pPr algn="r" rtl="0"/>
            <a:fld id="{57E03411-58E2-43FD-AE1D-AD77DFF8CB20}" type="slidenum">
              <a:rPr lang="fr-FR" smtClean="0"/>
              <a:pPr algn="r" rtl="0"/>
              <a:t>‹N°›</a:t>
            </a:fld>
            <a:endParaRPr lang="fr-F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rtl="0">
              <a:defRPr sz="1200"/>
            </a:lvl1pPr>
          </a:lstStyle>
          <a:p>
            <a:fld id="{55600FC2-B0C2-47FF-9826-EA7F77C89DB9}" type="datetime1">
              <a:rPr lang="fr-FR" smtClean="0"/>
              <a:pPr/>
              <a:t>25/02/2020</a:t>
            </a:fld>
            <a:endParaRPr lang="fr-FR" dirty="0"/>
          </a:p>
        </p:txBody>
      </p:sp>
      <p:sp>
        <p:nvSpPr>
          <p:cNvPr id="4" name="Espace réservé d’image de diapositive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endParaRPr lang="fr-FR" dirty="0"/>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rtl="0">
              <a:defRPr sz="1200"/>
            </a:lvl1pPr>
          </a:lstStyle>
          <a:p>
            <a:pPr rtl="0"/>
            <a:endParaRPr lang="fr-FR" dirty="0"/>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l" rtl="0">
              <a:defRPr sz="1200"/>
            </a:lvl1pPr>
          </a:lstStyle>
          <a:p>
            <a:pPr algn="r"/>
            <a:fld id="{C8DC57A8-AE18-4654-B6AF-04B3577165BE}" type="slidenum">
              <a:rPr lang="fr-FR" smtClean="0"/>
              <a:pPr algn="r"/>
              <a:t>‹N°›</a:t>
            </a:fld>
            <a:endParaRPr lang="fr-F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1</a:t>
            </a:fld>
            <a:endParaRPr lang="fr-FR" dirty="0"/>
          </a:p>
        </p:txBody>
      </p:sp>
    </p:spTree>
    <p:extLst>
      <p:ext uri="{BB962C8B-B14F-4D97-AF65-F5344CB8AC3E}">
        <p14:creationId xmlns:p14="http://schemas.microsoft.com/office/powerpoint/2010/main" val="1558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représentation mentale : Comprendre: Quelles pratiques mettez-vous en œuvre pour </a:t>
            </a:r>
            <a:r>
              <a:rPr lang="fr-FR" b="1" u="sng" dirty="0" smtClean="0">
                <a:solidFill>
                  <a:srgbClr val="FF0000"/>
                </a:solidFill>
              </a:rPr>
              <a:t>enseigner</a:t>
            </a:r>
            <a:r>
              <a:rPr lang="fr-FR" baseline="0" dirty="0" smtClean="0"/>
              <a:t> </a:t>
            </a:r>
            <a:r>
              <a:rPr lang="fr-FR" dirty="0" smtClean="0"/>
              <a:t>la compréhension d’un problème ? Pouvez-vous en citer 3 exemples. </a:t>
            </a:r>
          </a:p>
          <a:p>
            <a:r>
              <a:rPr lang="fr-FR" dirty="0" smtClean="0"/>
              <a:t>. </a:t>
            </a:r>
            <a:r>
              <a:rPr lang="fr-FR" b="1" u="sng" dirty="0" smtClean="0"/>
              <a:t>Les copier et les</a:t>
            </a:r>
            <a:r>
              <a:rPr lang="fr-FR" b="1" u="sng" baseline="0" dirty="0" smtClean="0"/>
              <a:t> conserver</a:t>
            </a:r>
            <a:endParaRPr lang="fr-FR" b="1" u="sng" dirty="0" smtClean="0"/>
          </a:p>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11</a:t>
            </a:fld>
            <a:endParaRPr lang="fr-FR" dirty="0"/>
          </a:p>
        </p:txBody>
      </p:sp>
    </p:spTree>
    <p:extLst>
      <p:ext uri="{BB962C8B-B14F-4D97-AF65-F5344CB8AC3E}">
        <p14:creationId xmlns:p14="http://schemas.microsoft.com/office/powerpoint/2010/main" val="1564304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le cahier référent mathématiques, constituant une base méthodique empirique, modélisante, pour résoudre des problèmes du même type.</a:t>
            </a:r>
          </a:p>
          <a:p>
            <a:endParaRPr lang="fr-FR" dirty="0" smtClean="0"/>
          </a:p>
          <a:p>
            <a:r>
              <a:rPr lang="fr-FR" dirty="0" smtClean="0"/>
              <a:t>MAC </a:t>
            </a:r>
            <a:r>
              <a:rPr lang="fr-FR" altLang="fr-FR" sz="2400" dirty="0" smtClean="0">
                <a:ea typeface="ＭＳ Ｐゴシック" panose="020B0600070205080204" pitchFamily="34" charset="-128"/>
              </a:rPr>
              <a:t>Prise en charge </a:t>
            </a:r>
            <a:r>
              <a:rPr lang="fr-FR" altLang="fr-FR" sz="2400" b="1" dirty="0" smtClean="0">
                <a:ea typeface="ＭＳ Ｐゴシック" panose="020B0600070205080204" pitchFamily="34" charset="-128"/>
              </a:rPr>
              <a:t>d’un petit groupe </a:t>
            </a:r>
            <a:r>
              <a:rPr lang="fr-FR" altLang="fr-FR" sz="2400" dirty="0" smtClean="0">
                <a:ea typeface="ＭＳ Ｐゴシック" panose="020B0600070205080204" pitchFamily="34" charset="-128"/>
              </a:rPr>
              <a:t>d’élèves pour un travail spécifique</a:t>
            </a:r>
          </a:p>
          <a:p>
            <a:pPr marL="692150" lvl="2" indent="-342900"/>
            <a:r>
              <a:rPr lang="fr-FR" altLang="fr-FR" sz="2400" dirty="0" smtClean="0">
                <a:ea typeface="ＭＳ Ｐゴシック" panose="020B0600070205080204" pitchFamily="34" charset="-128"/>
              </a:rPr>
              <a:t>Sur la compréhension (jouer le </a:t>
            </a:r>
            <a:r>
              <a:rPr lang="fr-FR" altLang="fr-FR" sz="2400" dirty="0" err="1" smtClean="0">
                <a:ea typeface="ＭＳ Ｐゴシック" panose="020B0600070205080204" pitchFamily="34" charset="-128"/>
              </a:rPr>
              <a:t>pb</a:t>
            </a:r>
            <a:r>
              <a:rPr lang="fr-FR" altLang="fr-FR" sz="2400" dirty="0" smtClean="0">
                <a:ea typeface="ＭＳ Ｐゴシック" panose="020B0600070205080204" pitchFamily="34" charset="-128"/>
              </a:rPr>
              <a:t> avec du matériel, reformuler le problème…)</a:t>
            </a:r>
          </a:p>
          <a:p>
            <a:pPr marL="692150" lvl="2" indent="-342900"/>
            <a:r>
              <a:rPr lang="fr-FR" altLang="fr-FR" sz="2400" dirty="0" smtClean="0">
                <a:ea typeface="ＭＳ Ｐゴシック" panose="020B0600070205080204" pitchFamily="34" charset="-128"/>
              </a:rPr>
              <a:t>Sur le contenu mathématique qui pose problème (numération, calcul…)</a:t>
            </a:r>
          </a:p>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12</a:t>
            </a:fld>
            <a:endParaRPr lang="fr-FR" dirty="0"/>
          </a:p>
        </p:txBody>
      </p:sp>
    </p:spTree>
    <p:extLst>
      <p:ext uri="{BB962C8B-B14F-4D97-AF65-F5344CB8AC3E}">
        <p14:creationId xmlns:p14="http://schemas.microsoft.com/office/powerpoint/2010/main" val="285581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Etape</a:t>
            </a:r>
            <a:r>
              <a:rPr lang="fr-FR" altLang="fr-FR" baseline="0" dirty="0" smtClean="0"/>
              <a:t> 1: L’enseignant observe les procédures et réponses des élèves qu’il peut aussi questionner pendant la phase de recherche (pour mieux appréhender la démarche engagée et non pas pour aiguiller vers la réponse exacte)</a:t>
            </a:r>
          </a:p>
          <a:p>
            <a:pPr>
              <a:spcBef>
                <a:spcPct val="0"/>
              </a:spcBef>
            </a:pPr>
            <a:r>
              <a:rPr lang="fr-FR" altLang="fr-FR" baseline="0" dirty="0" smtClean="0"/>
              <a:t>Il complète une grille d’évaluation formative précise qui lui permettra d’organiser les groupes de travail lors des séances qui suivront.</a:t>
            </a:r>
          </a:p>
          <a:p>
            <a:pPr>
              <a:spcBef>
                <a:spcPct val="0"/>
              </a:spcBef>
            </a:pPr>
            <a:r>
              <a:rPr lang="fr-FR" altLang="fr-FR" baseline="0" dirty="0" smtClean="0"/>
              <a:t>Etape 2: Le même problème est proposé en réinvestissement de manière différenciée</a:t>
            </a:r>
          </a:p>
          <a:p>
            <a:pPr>
              <a:spcBef>
                <a:spcPct val="0"/>
              </a:spcBef>
            </a:pPr>
            <a:r>
              <a:rPr lang="fr-FR" altLang="fr-FR" baseline="0" dirty="0" smtClean="0"/>
              <a:t>A cette occasion, l’enseignant va pouvoir intervenir en atelier dirigé auprès d’un groupe qui aurait besoin de travailler le passage à la schématisation, à partir d’une phase manipulatoire ou pas. </a:t>
            </a:r>
            <a:endParaRPr lang="fr-FR" altLang="fr-FR" dirty="0" smtClean="0"/>
          </a:p>
        </p:txBody>
      </p:sp>
      <p:sp>
        <p:nvSpPr>
          <p:cNvPr id="757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B3388-4B54-45AC-B79C-65137BDC090A}" type="slidenum">
              <a:rPr lang="fr-FR" altLang="fr-FR"/>
              <a:pPr fontAlgn="base">
                <a:spcBef>
                  <a:spcPct val="0"/>
                </a:spcBef>
                <a:spcAft>
                  <a:spcPct val="0"/>
                </a:spcAft>
              </a:pPr>
              <a:t>13</a:t>
            </a:fld>
            <a:endParaRPr lang="fr-FR" altLang="fr-FR"/>
          </a:p>
        </p:txBody>
      </p:sp>
    </p:spTree>
    <p:extLst>
      <p:ext uri="{BB962C8B-B14F-4D97-AF65-F5344CB8AC3E}">
        <p14:creationId xmlns:p14="http://schemas.microsoft.com/office/powerpoint/2010/main" val="117916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778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14AF5A-1321-4538-AB08-3C10B0FA2658}" type="slidenum">
              <a:rPr lang="fr-FR" altLang="fr-FR"/>
              <a:pPr fontAlgn="base">
                <a:spcBef>
                  <a:spcPct val="0"/>
                </a:spcBef>
                <a:spcAft>
                  <a:spcPct val="0"/>
                </a:spcAft>
              </a:pPr>
              <a:t>14</a:t>
            </a:fld>
            <a:endParaRPr lang="fr-FR" altLang="fr-FR"/>
          </a:p>
        </p:txBody>
      </p:sp>
    </p:spTree>
    <p:extLst>
      <p:ext uri="{BB962C8B-B14F-4D97-AF65-F5344CB8AC3E}">
        <p14:creationId xmlns:p14="http://schemas.microsoft.com/office/powerpoint/2010/main" val="3930760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évaluer les élèves</a:t>
            </a:r>
            <a:r>
              <a:rPr lang="fr-FR" baseline="0" dirty="0" smtClean="0"/>
              <a:t> et aider à la mise en œuvre d’une différenciation: partir de grille d’observables</a:t>
            </a:r>
          </a:p>
          <a:p>
            <a:r>
              <a:rPr lang="fr-FR" baseline="0" dirty="0" smtClean="0"/>
              <a:t>Dessin / schéma / tâtonnement / procédure par calcul</a:t>
            </a:r>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15</a:t>
            </a:fld>
            <a:endParaRPr lang="fr-FR" dirty="0"/>
          </a:p>
        </p:txBody>
      </p:sp>
    </p:spTree>
    <p:extLst>
      <p:ext uri="{BB962C8B-B14F-4D97-AF65-F5344CB8AC3E}">
        <p14:creationId xmlns:p14="http://schemas.microsoft.com/office/powerpoint/2010/main" val="845990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16</a:t>
            </a:fld>
            <a:endParaRPr lang="fr-FR" dirty="0"/>
          </a:p>
        </p:txBody>
      </p:sp>
    </p:spTree>
    <p:extLst>
      <p:ext uri="{BB962C8B-B14F-4D97-AF65-F5344CB8AC3E}">
        <p14:creationId xmlns:p14="http://schemas.microsoft.com/office/powerpoint/2010/main" val="411493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le cahier référent mathématiques, constituant une base méthodique empirique, modélisante, pour résoudre des problèmes du même type.</a:t>
            </a:r>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17</a:t>
            </a:fld>
            <a:endParaRPr lang="fr-FR" dirty="0"/>
          </a:p>
        </p:txBody>
      </p:sp>
    </p:spTree>
    <p:extLst>
      <p:ext uri="{BB962C8B-B14F-4D97-AF65-F5344CB8AC3E}">
        <p14:creationId xmlns:p14="http://schemas.microsoft.com/office/powerpoint/2010/main" val="410777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1200" b="1" i="0" u="none" strike="noStrike" kern="1200" dirty="0" smtClean="0">
                <a:solidFill>
                  <a:schemeClr val="tx1"/>
                </a:solidFill>
                <a:latin typeface="+mn-lt"/>
                <a:ea typeface="+mn-ea"/>
                <a:cs typeface="+mn-cs"/>
              </a:rPr>
              <a:t>Les 6 compétences essentielles </a:t>
            </a:r>
          </a:p>
          <a:p>
            <a:pPr rtl="0"/>
            <a:r>
              <a:rPr lang="fr-FR" sz="1200" b="1" i="0" u="none" strike="noStrike" kern="1200" dirty="0" smtClean="0">
                <a:solidFill>
                  <a:schemeClr val="tx1"/>
                </a:solidFill>
                <a:latin typeface="+mn-lt"/>
                <a:ea typeface="+mn-ea"/>
                <a:cs typeface="+mn-cs"/>
              </a:rPr>
              <a:t>1) Comprendre</a:t>
            </a:r>
            <a:r>
              <a:rPr lang="fr-FR" sz="1200" b="0" i="0" u="none" strike="noStrike" kern="1200" dirty="0" smtClean="0">
                <a:solidFill>
                  <a:schemeClr val="tx1"/>
                </a:solidFill>
                <a:latin typeface="+mn-lt"/>
                <a:ea typeface="+mn-ea"/>
                <a:cs typeface="+mn-cs"/>
              </a:rPr>
              <a:t> et mettre en relation la situation évoquée par l'énoncé</a:t>
            </a:r>
            <a:r>
              <a:rPr lang="fr-FR" sz="1200" b="0" i="1" u="none" strike="noStrike" kern="1200" dirty="0" smtClean="0">
                <a:solidFill>
                  <a:schemeClr val="tx1"/>
                </a:solidFill>
                <a:latin typeface="+mn-lt"/>
                <a:ea typeface="+mn-ea"/>
                <a:cs typeface="+mn-cs"/>
              </a:rPr>
              <a:t>,</a:t>
            </a:r>
            <a:r>
              <a:rPr lang="fr-FR" sz="1200" b="0" i="0" u="none" strike="noStrike" kern="1200" dirty="0" smtClean="0">
                <a:solidFill>
                  <a:schemeClr val="tx1"/>
                </a:solidFill>
                <a:latin typeface="+mn-lt"/>
                <a:ea typeface="+mn-ea"/>
                <a:cs typeface="+mn-cs"/>
              </a:rPr>
              <a:t> le but à atteindre et les conditions de réalisation du but =&gt; </a:t>
            </a:r>
            <a:r>
              <a:rPr lang="fr-FR" sz="1200" b="1" i="1" u="none" strike="noStrike" kern="1200" dirty="0" smtClean="0">
                <a:solidFill>
                  <a:schemeClr val="tx1"/>
                </a:solidFill>
                <a:latin typeface="+mn-lt"/>
                <a:ea typeface="+mn-ea"/>
                <a:cs typeface="+mn-cs"/>
              </a:rPr>
              <a:t>se représenter le problème</a:t>
            </a:r>
            <a:r>
              <a:rPr lang="fr-FR" sz="1200" b="0" i="0" u="none" strike="noStrike" kern="1200" dirty="0" smtClean="0">
                <a:solidFill>
                  <a:schemeClr val="tx1"/>
                </a:solidFill>
                <a:latin typeface="+mn-lt"/>
                <a:ea typeface="+mn-ea"/>
                <a:cs typeface="+mn-cs"/>
              </a:rPr>
              <a:t>, s’en créer une image mentale</a:t>
            </a:r>
          </a:p>
          <a:p>
            <a:pPr rtl="0"/>
            <a:r>
              <a:rPr lang="fr-FR" sz="1200" b="1" i="0" u="none" strike="noStrike" kern="1200" baseline="0" dirty="0" smtClean="0">
                <a:solidFill>
                  <a:schemeClr val="tx1"/>
                </a:solidFill>
                <a:latin typeface="+mn-lt"/>
                <a:ea typeface="+mn-ea"/>
                <a:cs typeface="+mn-cs"/>
              </a:rPr>
              <a:t>2) Planifier</a:t>
            </a:r>
            <a:r>
              <a:rPr lang="fr-FR" sz="1200" b="0" i="0" u="none" strike="noStrike" kern="1200" baseline="0" dirty="0" smtClean="0">
                <a:solidFill>
                  <a:schemeClr val="tx1"/>
                </a:solidFill>
                <a:latin typeface="+mn-lt"/>
                <a:ea typeface="+mn-ea"/>
                <a:cs typeface="+mn-cs"/>
              </a:rPr>
              <a:t> une suite d’actions se traduisant par des calculs =&gt; </a:t>
            </a:r>
            <a:r>
              <a:rPr lang="fr-FR" sz="1200" b="1" i="1" u="none" strike="noStrike" kern="1200" baseline="0" dirty="0" smtClean="0">
                <a:solidFill>
                  <a:schemeClr val="tx1"/>
                </a:solidFill>
                <a:latin typeface="+mn-lt"/>
                <a:ea typeface="+mn-ea"/>
                <a:cs typeface="+mn-cs"/>
              </a:rPr>
              <a:t>chercher</a:t>
            </a:r>
            <a:r>
              <a:rPr lang="fr-FR" sz="1200" b="0" i="0" u="none" strike="noStrike" kern="1200" baseline="0" dirty="0" smtClean="0">
                <a:solidFill>
                  <a:schemeClr val="tx1"/>
                </a:solidFill>
                <a:latin typeface="+mn-lt"/>
                <a:ea typeface="+mn-ea"/>
                <a:cs typeface="+mn-cs"/>
              </a:rPr>
              <a:t> et </a:t>
            </a:r>
            <a:r>
              <a:rPr lang="fr-FR" sz="1200" b="1" i="1" u="none" strike="noStrike" kern="1200" baseline="0" dirty="0" smtClean="0">
                <a:solidFill>
                  <a:schemeClr val="tx1"/>
                </a:solidFill>
                <a:latin typeface="+mn-lt"/>
                <a:ea typeface="+mn-ea"/>
                <a:cs typeface="+mn-cs"/>
              </a:rPr>
              <a:t>modéliser</a:t>
            </a:r>
            <a:r>
              <a:rPr lang="fr-FR" sz="1200" b="0" i="0" u="none" strike="noStrike" kern="1200" baseline="0" dirty="0" smtClean="0">
                <a:solidFill>
                  <a:schemeClr val="tx1"/>
                </a:solidFill>
                <a:latin typeface="+mn-lt"/>
                <a:ea typeface="+mn-ea"/>
                <a:cs typeface="+mn-cs"/>
              </a:rPr>
              <a:t> </a:t>
            </a:r>
          </a:p>
          <a:p>
            <a:pPr rtl="0"/>
            <a:r>
              <a:rPr lang="fr-FR" sz="1200" b="1" i="0" u="none" strike="noStrike" kern="1200" baseline="0" dirty="0" smtClean="0">
                <a:solidFill>
                  <a:schemeClr val="tx1"/>
                </a:solidFill>
                <a:latin typeface="+mn-lt"/>
                <a:ea typeface="+mn-ea"/>
                <a:cs typeface="+mn-cs"/>
              </a:rPr>
              <a:t>3) Calculer </a:t>
            </a:r>
            <a:r>
              <a:rPr lang="fr-FR" sz="1200" b="0" i="0" u="none" strike="noStrike" kern="1200" baseline="0" dirty="0" smtClean="0">
                <a:solidFill>
                  <a:schemeClr val="tx1"/>
                </a:solidFill>
                <a:latin typeface="+mn-lt"/>
                <a:ea typeface="+mn-ea"/>
                <a:cs typeface="+mn-cs"/>
              </a:rPr>
              <a:t>=&gt;</a:t>
            </a:r>
            <a:r>
              <a:rPr lang="fr-FR" sz="1200" b="1" i="0" u="none" strike="noStrike" kern="1200" baseline="0" dirty="0" smtClean="0">
                <a:solidFill>
                  <a:schemeClr val="tx1"/>
                </a:solidFill>
                <a:latin typeface="+mn-lt"/>
                <a:ea typeface="+mn-ea"/>
                <a:cs typeface="+mn-cs"/>
              </a:rPr>
              <a:t> </a:t>
            </a:r>
            <a:r>
              <a:rPr lang="fr-FR" sz="1200" b="1" i="1" u="none" strike="noStrike" kern="1200" baseline="0" dirty="0" smtClean="0">
                <a:solidFill>
                  <a:schemeClr val="tx1"/>
                </a:solidFill>
                <a:latin typeface="+mn-lt"/>
                <a:ea typeface="+mn-ea"/>
                <a:cs typeface="+mn-cs"/>
              </a:rPr>
              <a:t>calculer</a:t>
            </a:r>
            <a:endParaRPr lang="fr-FR" sz="1200" b="0" i="0" u="none" strike="noStrike" kern="1200" baseline="0" dirty="0" smtClean="0">
              <a:solidFill>
                <a:schemeClr val="tx1"/>
              </a:solidFill>
              <a:latin typeface="+mn-lt"/>
              <a:ea typeface="+mn-ea"/>
              <a:cs typeface="+mn-cs"/>
            </a:endParaRPr>
          </a:p>
          <a:p>
            <a:pPr rtl="0"/>
            <a:r>
              <a:rPr lang="fr-FR" sz="1200" b="1" i="0" u="none" strike="noStrike" kern="1200" baseline="0" dirty="0" smtClean="0">
                <a:solidFill>
                  <a:schemeClr val="tx1"/>
                </a:solidFill>
                <a:latin typeface="+mn-lt"/>
                <a:ea typeface="+mn-ea"/>
                <a:cs typeface="+mn-cs"/>
              </a:rPr>
              <a:t>4) Contrôler</a:t>
            </a:r>
            <a:r>
              <a:rPr lang="fr-FR" sz="1200" b="0" i="0" u="none" strike="noStrike" kern="1200" baseline="0" dirty="0" smtClean="0">
                <a:solidFill>
                  <a:schemeClr val="tx1"/>
                </a:solidFill>
                <a:latin typeface="+mn-lt"/>
                <a:ea typeface="+mn-ea"/>
                <a:cs typeface="+mn-cs"/>
              </a:rPr>
              <a:t> le(s) résultat(s)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dirty="0" smtClean="0">
                <a:solidFill>
                  <a:schemeClr val="tx1"/>
                </a:solidFill>
                <a:latin typeface="+mn-lt"/>
                <a:ea typeface="+mn-ea"/>
                <a:cs typeface="+mn-cs"/>
              </a:rPr>
              <a:t>5)</a:t>
            </a:r>
            <a:r>
              <a:rPr lang="fr-FR" sz="1200" b="1" i="0" u="none" strike="noStrike" kern="1200" baseline="0" dirty="0" smtClean="0">
                <a:solidFill>
                  <a:schemeClr val="tx1"/>
                </a:solidFill>
                <a:latin typeface="+mn-lt"/>
                <a:ea typeface="+mn-ea"/>
                <a:cs typeface="+mn-cs"/>
              </a:rPr>
              <a:t> Répondre </a:t>
            </a:r>
            <a:r>
              <a:rPr lang="fr-FR" sz="1200" b="0" i="0" u="none" strike="noStrike" kern="1200" dirty="0" smtClean="0">
                <a:solidFill>
                  <a:schemeClr val="tx1"/>
                </a:solidFill>
                <a:latin typeface="+mn-lt"/>
                <a:ea typeface="+mn-ea"/>
                <a:cs typeface="+mn-cs"/>
              </a:rPr>
              <a:t>à la question posée =&gt; </a:t>
            </a:r>
            <a:r>
              <a:rPr lang="fr-FR" sz="1200" b="1" i="1" u="none" strike="noStrike" kern="1200" dirty="0" smtClean="0">
                <a:solidFill>
                  <a:schemeClr val="tx1"/>
                </a:solidFill>
                <a:latin typeface="+mn-lt"/>
                <a:ea typeface="+mn-ea"/>
                <a:cs typeface="+mn-cs"/>
              </a:rPr>
              <a:t>communiquer</a:t>
            </a:r>
            <a:r>
              <a:rPr lang="fr-FR" sz="1200" b="0" i="0" u="none" strike="noStrike" kern="1200" dirty="0" smtClean="0">
                <a:solidFill>
                  <a:schemeClr val="tx1"/>
                </a:solidFill>
                <a:latin typeface="+mn-lt"/>
                <a:ea typeface="+mn-ea"/>
                <a:cs typeface="+mn-cs"/>
              </a:rPr>
              <a:t> un résultat</a:t>
            </a:r>
          </a:p>
          <a:p>
            <a:endParaRPr lang="fr-FR" dirty="0" smtClean="0"/>
          </a:p>
          <a:p>
            <a:endParaRPr lang="fr-FR" dirty="0" smtClean="0"/>
          </a:p>
          <a:p>
            <a:r>
              <a:rPr lang="fr-FR" dirty="0" smtClean="0"/>
              <a:t>Comprendre: Quelles pratiques mettez-vous en œuvre pour enseigner la compréhension d’un problème ? Pouvez-vous en citer 3 exemples. </a:t>
            </a:r>
          </a:p>
          <a:p>
            <a:endParaRPr lang="fr-FR" dirty="0" smtClean="0"/>
          </a:p>
          <a:p>
            <a:r>
              <a:rPr lang="fr-FR" dirty="0" smtClean="0"/>
              <a:t>1.</a:t>
            </a:r>
            <a:r>
              <a:rPr lang="fr-FR" baseline="0" dirty="0" smtClean="0"/>
              <a:t> </a:t>
            </a:r>
            <a:r>
              <a:rPr lang="fr-FR" dirty="0" smtClean="0"/>
              <a:t> </a:t>
            </a:r>
            <a:r>
              <a:rPr lang="fr-FR" sz="1200" b="0" i="0" u="none" strike="noStrike" kern="1200" baseline="0" dirty="0" smtClean="0">
                <a:solidFill>
                  <a:schemeClr val="tx1"/>
                </a:solidFill>
                <a:latin typeface="+mn-lt"/>
                <a:ea typeface="+mn-ea"/>
                <a:cs typeface="+mn-cs"/>
              </a:rPr>
              <a:t>Lecture non automatisée qui concentre toute l’attention de l’élève	</a:t>
            </a:r>
          </a:p>
          <a:p>
            <a:r>
              <a:rPr lang="fr-FR" sz="1200" b="0" i="0" u="none" strike="noStrike" kern="1200" baseline="0" dirty="0" smtClean="0">
                <a:solidFill>
                  <a:schemeClr val="tx1"/>
                </a:solidFill>
                <a:latin typeface="+mn-lt"/>
                <a:ea typeface="+mn-ea"/>
                <a:cs typeface="+mn-cs"/>
              </a:rPr>
              <a:t>-Développer ses compétences en lecture</a:t>
            </a:r>
          </a:p>
          <a:p>
            <a:r>
              <a:rPr lang="fr-FR" sz="1200" b="0" i="0" u="none" strike="noStrike" kern="1200" baseline="0" dirty="0" smtClean="0">
                <a:solidFill>
                  <a:schemeClr val="tx1"/>
                </a:solidFill>
                <a:latin typeface="+mn-lt"/>
                <a:ea typeface="+mn-ea"/>
                <a:cs typeface="+mn-cs"/>
              </a:rPr>
              <a:t>-Lui lire plusieurs fois l’énoncé, sans insister sur les indices</a:t>
            </a:r>
          </a:p>
          <a:p>
            <a:r>
              <a:rPr lang="fr-FR" sz="1200" b="0" i="0" u="none" strike="noStrike" kern="1200" baseline="0" dirty="0" smtClean="0">
                <a:solidFill>
                  <a:schemeClr val="tx1"/>
                </a:solidFill>
                <a:latin typeface="+mn-lt"/>
                <a:ea typeface="+mn-ea"/>
                <a:cs typeface="+mn-cs"/>
              </a:rPr>
              <a:t>-Présenter le problème sous forme de dessin, à l’aide de matériel	</a:t>
            </a:r>
          </a:p>
          <a:p>
            <a:r>
              <a:rPr lang="fr-FR" sz="1200" b="1" i="0" u="none" strike="noStrike" kern="1200" baseline="0" dirty="0" smtClean="0">
                <a:solidFill>
                  <a:schemeClr val="tx1"/>
                </a:solidFill>
                <a:latin typeface="+mn-lt"/>
                <a:ea typeface="+mn-ea"/>
                <a:cs typeface="+mn-cs"/>
              </a:rPr>
              <a:t>2.</a:t>
            </a:r>
            <a:r>
              <a:rPr lang="fr-FR" sz="1200" b="0" i="0" u="none" strike="noStrike" kern="1200" baseline="0" dirty="0" smtClean="0">
                <a:solidFill>
                  <a:schemeClr val="tx1"/>
                </a:solidFill>
                <a:latin typeface="+mn-lt"/>
                <a:ea typeface="+mn-ea"/>
                <a:cs typeface="+mn-cs"/>
              </a:rPr>
              <a:t>L’élève ne parvient pas à discerner quelles sont les informations pertinentes, essaie de tout mémoriser	-</a:t>
            </a:r>
          </a:p>
          <a:p>
            <a:r>
              <a:rPr lang="fr-FR" sz="1200" b="0" i="0" u="none" strike="noStrike" kern="1200" baseline="0" dirty="0" smtClean="0">
                <a:solidFill>
                  <a:schemeClr val="tx1"/>
                </a:solidFill>
                <a:latin typeface="+mn-lt"/>
                <a:ea typeface="+mn-ea"/>
                <a:cs typeface="+mn-cs"/>
              </a:rPr>
              <a:t>-Lire l’énoncé et demander de noter les informations</a:t>
            </a:r>
          </a:p>
          <a:p>
            <a:r>
              <a:rPr lang="fr-FR" sz="1200" b="0" i="0" u="none" strike="noStrike" kern="1200" baseline="0" dirty="0" smtClean="0">
                <a:solidFill>
                  <a:schemeClr val="tx1"/>
                </a:solidFill>
                <a:latin typeface="+mn-lt"/>
                <a:ea typeface="+mn-ea"/>
                <a:cs typeface="+mn-cs"/>
              </a:rPr>
              <a:t>-Demander de raconter l’histoire</a:t>
            </a:r>
          </a:p>
          <a:p>
            <a:r>
              <a:rPr lang="fr-FR" sz="1200" b="0" i="0" u="none" strike="noStrike" kern="1200" baseline="0" dirty="0" smtClean="0">
                <a:solidFill>
                  <a:schemeClr val="tx1"/>
                </a:solidFill>
                <a:latin typeface="+mn-lt"/>
                <a:ea typeface="+mn-ea"/>
                <a:cs typeface="+mn-cs"/>
              </a:rPr>
              <a:t>-Placer la question en début d’énoncé</a:t>
            </a:r>
          </a:p>
          <a:p>
            <a:endParaRPr lang="fr-FR" b="1" u="sng" baseline="0" dirty="0" smtClean="0"/>
          </a:p>
          <a:p>
            <a:r>
              <a:rPr lang="fr-FR" b="1" u="sng" baseline="0" dirty="0" smtClean="0"/>
              <a:t>Représenter </a:t>
            </a:r>
          </a:p>
          <a:p>
            <a:r>
              <a:rPr lang="fr-FR" sz="1200" b="0" i="0" u="none" strike="noStrike" kern="1200" baseline="0" dirty="0" smtClean="0">
                <a:solidFill>
                  <a:schemeClr val="tx1"/>
                </a:solidFill>
                <a:latin typeface="+mn-lt"/>
                <a:ea typeface="+mn-ea"/>
                <a:cs typeface="+mn-cs"/>
              </a:rPr>
              <a:t>Proposer des problèmes :</a:t>
            </a:r>
          </a:p>
          <a:p>
            <a:r>
              <a:rPr lang="fr-FR" sz="1200" b="0" i="0" u="none" strike="noStrike" kern="1200" baseline="0" dirty="0" smtClean="0">
                <a:solidFill>
                  <a:schemeClr val="tx1"/>
                </a:solidFill>
                <a:latin typeface="+mn-lt"/>
                <a:ea typeface="+mn-ea"/>
                <a:cs typeface="+mn-cs"/>
              </a:rPr>
              <a:t>-sans solution</a:t>
            </a:r>
          </a:p>
          <a:p>
            <a:r>
              <a:rPr lang="fr-FR" sz="1200" b="0" i="0" u="none" strike="noStrike" kern="1200" baseline="0" dirty="0" smtClean="0">
                <a:solidFill>
                  <a:schemeClr val="tx1"/>
                </a:solidFill>
                <a:latin typeface="+mn-lt"/>
                <a:ea typeface="+mn-ea"/>
                <a:cs typeface="+mn-cs"/>
              </a:rPr>
              <a:t>-avec de nombreuses données, sans données, </a:t>
            </a:r>
          </a:p>
          <a:p>
            <a:r>
              <a:rPr lang="fr-FR" sz="1200" b="0" i="0" u="none" strike="noStrike" kern="1200" baseline="0" dirty="0" smtClean="0">
                <a:solidFill>
                  <a:schemeClr val="tx1"/>
                </a:solidFill>
                <a:latin typeface="+mn-lt"/>
                <a:ea typeface="+mn-ea"/>
                <a:cs typeface="+mn-cs"/>
              </a:rPr>
              <a:t>-qui n’utilisent pas la dernière opération étudiée, </a:t>
            </a:r>
          </a:p>
          <a:p>
            <a:r>
              <a:rPr lang="fr-FR" sz="1200" b="0" i="0" u="none" strike="noStrike" kern="1200" baseline="0" dirty="0" smtClean="0">
                <a:solidFill>
                  <a:schemeClr val="tx1"/>
                </a:solidFill>
                <a:latin typeface="+mn-lt"/>
                <a:ea typeface="+mn-ea"/>
                <a:cs typeface="+mn-cs"/>
              </a:rPr>
              <a:t>-pour lesquels les élèves doivent chercher des informations complémentaires…	</a:t>
            </a:r>
          </a:p>
          <a:p>
            <a:endParaRPr lang="fr-FR" b="1" u="sng" baseline="0" dirty="0" smtClean="0"/>
          </a:p>
          <a:p>
            <a:endParaRPr lang="fr-FR" b="1" u="sng" baseline="0" dirty="0" smtClean="0"/>
          </a:p>
          <a:p>
            <a:r>
              <a:rPr lang="fr-FR" b="1" u="sng" baseline="0" dirty="0" smtClean="0"/>
              <a:t>Calculer </a:t>
            </a:r>
            <a:r>
              <a:rPr lang="fr-FR" sz="1200" b="0" i="0" u="none" strike="noStrike" kern="1200" baseline="0" dirty="0" smtClean="0">
                <a:solidFill>
                  <a:schemeClr val="tx1"/>
                </a:solidFill>
                <a:latin typeface="+mn-lt"/>
                <a:ea typeface="+mn-ea"/>
                <a:cs typeface="+mn-cs"/>
              </a:rPr>
              <a:t>Proposer l’usage de la calculette</a:t>
            </a:r>
          </a:p>
          <a:p>
            <a:r>
              <a:rPr lang="fr-FR" sz="1200" b="0" i="0" u="none" strike="noStrike" kern="1200" baseline="0" dirty="0" smtClean="0">
                <a:solidFill>
                  <a:schemeClr val="tx1"/>
                </a:solidFill>
                <a:latin typeface="+mn-lt"/>
                <a:ea typeface="+mn-ea"/>
                <a:cs typeface="+mn-cs"/>
              </a:rPr>
              <a:t>-Inviter l’élève à réfléchir avec des nombres plus petits (calcul mental)</a:t>
            </a:r>
          </a:p>
          <a:p>
            <a:r>
              <a:rPr lang="fr-FR" sz="1200" b="0" i="0" u="none" strike="noStrike" kern="1200" baseline="0" dirty="0" smtClean="0">
                <a:solidFill>
                  <a:schemeClr val="tx1"/>
                </a:solidFill>
                <a:latin typeface="+mn-lt"/>
                <a:ea typeface="+mn-ea"/>
                <a:cs typeface="+mn-cs"/>
              </a:rPr>
              <a:t>-Ne pas oublier la résolution de problèmes lors du calcul mental où l’on privilégie trop souvent le seul travail sur les nombres</a:t>
            </a:r>
          </a:p>
          <a:p>
            <a:r>
              <a:rPr lang="fr-FR" sz="1200" b="0" i="0" u="none" strike="noStrike" kern="1200" baseline="0" dirty="0" smtClean="0">
                <a:solidFill>
                  <a:schemeClr val="tx1"/>
                </a:solidFill>
                <a:latin typeface="+mn-lt"/>
                <a:ea typeface="+mn-ea"/>
                <a:cs typeface="+mn-cs"/>
              </a:rPr>
              <a:t>Ces courtes situations renforce la connaissance du sens des opérations	</a:t>
            </a:r>
          </a:p>
          <a:p>
            <a:endParaRPr lang="fr-FR" b="1" u="sng"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18</a:t>
            </a:fld>
            <a:endParaRPr lang="fr-FR" dirty="0"/>
          </a:p>
        </p:txBody>
      </p:sp>
    </p:spTree>
    <p:extLst>
      <p:ext uri="{BB962C8B-B14F-4D97-AF65-F5344CB8AC3E}">
        <p14:creationId xmlns:p14="http://schemas.microsoft.com/office/powerpoint/2010/main" val="332465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DIFFICULTES DE COMPREHENSION</a:t>
            </a:r>
          </a:p>
          <a:p>
            <a:r>
              <a:rPr lang="fr-FR" sz="1200" kern="1200" dirty="0" smtClean="0">
                <a:solidFill>
                  <a:schemeClr val="tx1"/>
                </a:solidFill>
                <a:effectLst/>
                <a:latin typeface="+mn-lt"/>
                <a:ea typeface="+mn-ea"/>
                <a:cs typeface="+mn-cs"/>
              </a:rPr>
              <a:t>Construire « une vraie séance de lecture » à partir d’un énoncé de problème qu’on résout ensuite (travail concernant la partie informative et la partie injonctive d’un énoncé),</a:t>
            </a:r>
          </a:p>
          <a:p>
            <a:r>
              <a:rPr lang="fr-FR" sz="1200" kern="1200" dirty="0" smtClean="0">
                <a:solidFill>
                  <a:schemeClr val="tx1"/>
                </a:solidFill>
                <a:effectLst/>
                <a:latin typeface="+mn-lt"/>
                <a:ea typeface="+mn-ea"/>
                <a:cs typeface="+mn-cs"/>
              </a:rPr>
              <a:t>Pour chaque problème, en amont, un travail spécifique de compréhension pourra être réalisé sur les difficultés repérées par l’enseignant dans l’énoncé.</a:t>
            </a:r>
            <a:r>
              <a:rPr lang="fr-FR" sz="1200" kern="1200" baseline="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Planifier un travail sur un point particulier du champ des outils de la langue (l’utilisation des phrases interrogatives dans les énoncés de problèmes, l’utilisation des pronoms, l’utilisation des verbes, etc.)</a:t>
            </a:r>
            <a:endParaRPr lang="fr-FR" dirty="0" smtClean="0"/>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19</a:t>
            </a:fld>
            <a:endParaRPr lang="fr-FR" dirty="0"/>
          </a:p>
        </p:txBody>
      </p:sp>
    </p:spTree>
    <p:extLst>
      <p:ext uri="{BB962C8B-B14F-4D97-AF65-F5344CB8AC3E}">
        <p14:creationId xmlns:p14="http://schemas.microsoft.com/office/powerpoint/2010/main" val="282793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élèves développent des automatismes qui</a:t>
            </a:r>
            <a:r>
              <a:rPr lang="fr-FR" baseline="0" dirty="0" smtClean="0"/>
              <a:t> leur font très vite associer des mots clés à certains types d’opérations. Moins </a:t>
            </a:r>
            <a:r>
              <a:rPr lang="fr-FR" baseline="0" dirty="0" smtClean="0">
                <a:sym typeface="Wingdings" panose="05000000000000000000" pitchFamily="2" charset="2"/>
              </a:rPr>
              <a:t> soustraction</a:t>
            </a:r>
          </a:p>
          <a:p>
            <a:r>
              <a:rPr lang="fr-FR" baseline="0" dirty="0" smtClean="0">
                <a:sym typeface="Wingdings" panose="05000000000000000000" pitchFamily="2" charset="2"/>
              </a:rPr>
              <a:t>Plus  addition. </a:t>
            </a:r>
          </a:p>
          <a:p>
            <a:endParaRPr lang="fr-FR" baseline="0" dirty="0" smtClean="0">
              <a:sym typeface="Wingdings" panose="05000000000000000000" pitchFamily="2" charset="2"/>
            </a:endParaRPr>
          </a:p>
          <a:p>
            <a:r>
              <a:rPr lang="fr-FR" baseline="0" dirty="0" smtClean="0">
                <a:sym typeface="Wingdings" panose="05000000000000000000" pitchFamily="2" charset="2"/>
              </a:rPr>
              <a:t>Pour casser ces automatismes, travail d’explicitation important, travail aussi de langage pour créer des habiletés dans le maniement de ces expressions, mais aussi </a:t>
            </a:r>
          </a:p>
          <a:p>
            <a:r>
              <a:rPr lang="fr-FR" baseline="0" dirty="0" smtClean="0">
                <a:sym typeface="Wingdings" panose="05000000000000000000" pitchFamily="2" charset="2"/>
              </a:rPr>
              <a:t>Développer la métacognition</a:t>
            </a:r>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21</a:t>
            </a:fld>
            <a:endParaRPr lang="fr-FR" dirty="0"/>
          </a:p>
        </p:txBody>
      </p:sp>
    </p:spTree>
    <p:extLst>
      <p:ext uri="{BB962C8B-B14F-4D97-AF65-F5344CB8AC3E}">
        <p14:creationId xmlns:p14="http://schemas.microsoft.com/office/powerpoint/2010/main" val="337830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2</a:t>
            </a:fld>
            <a:endParaRPr lang="fr-FR" dirty="0"/>
          </a:p>
        </p:txBody>
      </p:sp>
    </p:spTree>
    <p:extLst>
      <p:ext uri="{BB962C8B-B14F-4D97-AF65-F5344CB8AC3E}">
        <p14:creationId xmlns:p14="http://schemas.microsoft.com/office/powerpoint/2010/main" val="3718219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Travailler spécifiquement le vocabulaire des mathématiques permettra aussi aux élèves de bloquer des automatismes.</a:t>
            </a:r>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24</a:t>
            </a:fld>
            <a:endParaRPr lang="fr-FR" dirty="0"/>
          </a:p>
        </p:txBody>
      </p:sp>
    </p:spTree>
    <p:extLst>
      <p:ext uri="{BB962C8B-B14F-4D97-AF65-F5344CB8AC3E}">
        <p14:creationId xmlns:p14="http://schemas.microsoft.com/office/powerpoint/2010/main" val="2017741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28</a:t>
            </a:fld>
            <a:endParaRPr lang="fr-FR" dirty="0"/>
          </a:p>
        </p:txBody>
      </p:sp>
    </p:spTree>
    <p:extLst>
      <p:ext uri="{BB962C8B-B14F-4D97-AF65-F5344CB8AC3E}">
        <p14:creationId xmlns:p14="http://schemas.microsoft.com/office/powerpoint/2010/main" val="1442282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29</a:t>
            </a:fld>
            <a:endParaRPr lang="fr-FR" dirty="0"/>
          </a:p>
        </p:txBody>
      </p:sp>
    </p:spTree>
    <p:extLst>
      <p:ext uri="{BB962C8B-B14F-4D97-AF65-F5344CB8AC3E}">
        <p14:creationId xmlns:p14="http://schemas.microsoft.com/office/powerpoint/2010/main" val="3015750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Règles relatives à la construction des schémas:</a:t>
            </a:r>
            <a:r>
              <a:rPr lang="fr-FR" baseline="0" dirty="0" smtClean="0"/>
              <a:t> </a:t>
            </a:r>
          </a:p>
          <a:p>
            <a:endParaRPr lang="fr-FR" baseline="0" dirty="0" smtClean="0"/>
          </a:p>
          <a:p>
            <a:r>
              <a:rPr lang="fr-FR" baseline="0" dirty="0" smtClean="0"/>
              <a:t>Les rectangles sont remplis par les quantités connues ou par un ? Si la quantité est inconnue</a:t>
            </a:r>
          </a:p>
          <a:p>
            <a:endParaRPr lang="fr-FR" baseline="0" dirty="0" smtClean="0"/>
          </a:p>
          <a:p>
            <a:r>
              <a:rPr lang="fr-FR" baseline="0" dirty="0" smtClean="0"/>
              <a:t>La longueur des barres n’est pas obligatoirement proportionnelle à la quantité représentée</a:t>
            </a:r>
          </a:p>
          <a:p>
            <a:endParaRPr lang="fr-FR" baseline="0" dirty="0" smtClean="0"/>
          </a:p>
          <a:p>
            <a:r>
              <a:rPr lang="fr-FR" u="sng" baseline="0" dirty="0" smtClean="0"/>
              <a:t>Modèle partie tout</a:t>
            </a:r>
            <a:r>
              <a:rPr lang="fr-FR" baseline="0" dirty="0" smtClean="0"/>
              <a:t>: </a:t>
            </a:r>
          </a:p>
          <a:p>
            <a:r>
              <a:rPr lang="fr-FR" baseline="0" dirty="0" smtClean="0"/>
              <a:t>Il est préférable de représenter la plus petite quantité par une barre plus courte sans que cette préférence soit obligatoire: la représentation n’a pas à être précise; elle doit être simplement suggestive (suggérer les relations mathématiques: tout = partie 1 + partie 2) </a:t>
            </a:r>
          </a:p>
          <a:p>
            <a:endParaRPr lang="fr-FR" baseline="0" dirty="0" smtClean="0"/>
          </a:p>
          <a:p>
            <a:r>
              <a:rPr lang="fr-FR" u="sng" baseline="0" dirty="0" smtClean="0"/>
              <a:t>Pour le modèle de la multiplication et de la division: </a:t>
            </a:r>
          </a:p>
          <a:p>
            <a:r>
              <a:rPr lang="fr-FR" baseline="0" dirty="0" smtClean="0"/>
              <a:t>Les parts égales sont représentées par des rectangles de même longueur</a:t>
            </a:r>
          </a:p>
          <a:p>
            <a:r>
              <a:rPr lang="fr-FR" baseline="0" dirty="0" smtClean="0"/>
              <a:t>Quand le nombre de parts est connu, sa représentation est implicite, il suffit de compter le nombre de parts sur le dessin. Dans la ligne, sous le rectangle, le nombre de parts est explicité</a:t>
            </a:r>
          </a:p>
          <a:p>
            <a:r>
              <a:rPr lang="fr-FR" baseline="0" dirty="0" smtClean="0"/>
              <a:t>Quand le nombre de parts est inconnu, mettre un point d’interrogation pour signaler que ce nombre de parts est inconnu.</a:t>
            </a:r>
            <a:endParaRPr lang="fr-FR" dirty="0" smtClean="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31</a:t>
            </a:fld>
            <a:endParaRPr lang="fr-FR" dirty="0"/>
          </a:p>
        </p:txBody>
      </p:sp>
    </p:spTree>
    <p:extLst>
      <p:ext uri="{BB962C8B-B14F-4D97-AF65-F5344CB8AC3E}">
        <p14:creationId xmlns:p14="http://schemas.microsoft.com/office/powerpoint/2010/main" val="559381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 4 frères et sœurs sont réunis pour le goûter.</a:t>
            </a:r>
            <a:r>
              <a:rPr lang="fr-FR" b="1" baseline="0" dirty="0" smtClean="0"/>
              <a:t> La maman donne à chacun de ses enfants 1 gâteau et 3 bonbons. Combien de gâteaux a-t-elle distribué à ses enfants? Combien de bonbons la maman a-t-elle distribué à ses enfants? </a:t>
            </a:r>
            <a:r>
              <a:rPr lang="fr-FR" baseline="0" dirty="0" smtClean="0"/>
              <a:t>»</a:t>
            </a:r>
            <a:endParaRPr lang="fr-FR" dirty="0" smtClean="0"/>
          </a:p>
          <a:p>
            <a:endParaRPr lang="fr-FR" dirty="0" smtClean="0"/>
          </a:p>
          <a:p>
            <a:r>
              <a:rPr lang="fr-FR" dirty="0" smtClean="0"/>
              <a:t>Spontanément</a:t>
            </a:r>
            <a:r>
              <a:rPr lang="fr-FR" baseline="0" dirty="0" smtClean="0"/>
              <a:t>, les élèves dessinent les éléments figuratifs de l’énoncé: les enfants, la maman, les bonbons…</a:t>
            </a:r>
          </a:p>
          <a:p>
            <a:r>
              <a:rPr lang="fr-FR" baseline="0" dirty="0" smtClean="0"/>
              <a:t>On observe que le dessin n’aide pas les élèves qui ont des difficultés à résoudre les </a:t>
            </a:r>
            <a:r>
              <a:rPr lang="fr-FR" baseline="0" dirty="0" err="1" smtClean="0"/>
              <a:t>pbs</a:t>
            </a:r>
            <a:r>
              <a:rPr lang="fr-FR" baseline="0" dirty="0" smtClean="0"/>
              <a:t>. </a:t>
            </a:r>
          </a:p>
          <a:p>
            <a:endParaRPr lang="fr-FR" baseline="0" dirty="0" smtClean="0"/>
          </a:p>
          <a:p>
            <a:r>
              <a:rPr lang="fr-FR" baseline="0" dirty="0" smtClean="0"/>
              <a:t>Par ailleurs, offrir la possibilité aux élèves de manipuler à partir d’objets à disposition en fond de classe n’aide pas non plus les élèves les plus fragiles qui ne savent pas quoi prendre, en quelle quantité. </a:t>
            </a:r>
          </a:p>
          <a:p>
            <a:endParaRPr lang="fr-FR" baseline="0" dirty="0" smtClean="0"/>
          </a:p>
          <a:p>
            <a:r>
              <a:rPr lang="fr-FR" baseline="0" dirty="0" smtClean="0"/>
              <a:t>Questionner la prise en charge de cet apprentissage dans les classes qui utilisent des fichiers, nombreuses au C2</a:t>
            </a:r>
          </a:p>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33</a:t>
            </a:fld>
            <a:endParaRPr lang="fr-FR" dirty="0"/>
          </a:p>
        </p:txBody>
      </p:sp>
    </p:spTree>
    <p:extLst>
      <p:ext uri="{BB962C8B-B14F-4D97-AF65-F5344CB8AC3E}">
        <p14:creationId xmlns:p14="http://schemas.microsoft.com/office/powerpoint/2010/main" val="378572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36</a:t>
            </a:fld>
            <a:endParaRPr lang="fr-FR" dirty="0"/>
          </a:p>
        </p:txBody>
      </p:sp>
    </p:spTree>
    <p:extLst>
      <p:ext uri="{BB962C8B-B14F-4D97-AF65-F5344CB8AC3E}">
        <p14:creationId xmlns:p14="http://schemas.microsoft.com/office/powerpoint/2010/main" val="697607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smtClean="0"/>
              <a:t>Si l’on reprend l’exemple du début de la présentation: 4 problèmes différents qui renvoient à des catégories différentes mais peuvent être modélisées de la même façon. </a:t>
            </a:r>
          </a:p>
          <a:p>
            <a:pPr>
              <a:spcBef>
                <a:spcPct val="0"/>
              </a:spcBef>
            </a:pPr>
            <a:r>
              <a:rPr lang="fr-FR" altLang="fr-FR" dirty="0" smtClean="0"/>
              <a:t>Plus économique pour les élèves d’avoir une représentation qui peut « servir » la résolution de plusieurs problèmes différents.</a:t>
            </a:r>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3EED57-904A-4562-8913-C97CF8B5F01A}" type="slidenum">
              <a:rPr lang="fr-FR" altLang="fr-FR"/>
              <a:pPr fontAlgn="base">
                <a:spcBef>
                  <a:spcPct val="0"/>
                </a:spcBef>
                <a:spcAft>
                  <a:spcPct val="0"/>
                </a:spcAft>
              </a:pPr>
              <a:t>38</a:t>
            </a:fld>
            <a:endParaRPr lang="fr-FR" altLang="fr-FR"/>
          </a:p>
        </p:txBody>
      </p:sp>
    </p:spTree>
    <p:extLst>
      <p:ext uri="{BB962C8B-B14F-4D97-AF65-F5344CB8AC3E}">
        <p14:creationId xmlns:p14="http://schemas.microsoft.com/office/powerpoint/2010/main" val="1348695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C7D648-436E-4DE5-AD5A-8DC86B151008}" type="slidenum">
              <a:rPr lang="fr-FR" altLang="fr-FR"/>
              <a:pPr fontAlgn="base">
                <a:spcBef>
                  <a:spcPct val="0"/>
                </a:spcBef>
                <a:spcAft>
                  <a:spcPct val="0"/>
                </a:spcAft>
              </a:pPr>
              <a:t>41</a:t>
            </a:fld>
            <a:endParaRPr lang="fr-FR" altLang="fr-FR"/>
          </a:p>
        </p:txBody>
      </p:sp>
    </p:spTree>
    <p:extLst>
      <p:ext uri="{BB962C8B-B14F-4D97-AF65-F5344CB8AC3E}">
        <p14:creationId xmlns:p14="http://schemas.microsoft.com/office/powerpoint/2010/main" val="706586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42</a:t>
            </a:fld>
            <a:endParaRPr lang="fr-FR" dirty="0"/>
          </a:p>
        </p:txBody>
      </p:sp>
    </p:spTree>
    <p:extLst>
      <p:ext uri="{BB962C8B-B14F-4D97-AF65-F5344CB8AC3E}">
        <p14:creationId xmlns:p14="http://schemas.microsoft.com/office/powerpoint/2010/main" val="4150246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solidFill>
                  <a:srgbClr val="9A5315"/>
                </a:solidFill>
              </a:rPr>
              <a:pPr algn="r"/>
              <a:t>43</a:t>
            </a:fld>
            <a:endParaRPr lang="fr-FR" dirty="0">
              <a:solidFill>
                <a:srgbClr val="9A5315"/>
              </a:solidFill>
            </a:endParaRPr>
          </a:p>
        </p:txBody>
      </p:sp>
    </p:spTree>
    <p:extLst>
      <p:ext uri="{BB962C8B-B14F-4D97-AF65-F5344CB8AC3E}">
        <p14:creationId xmlns:p14="http://schemas.microsoft.com/office/powerpoint/2010/main" val="199138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3</a:t>
            </a:fld>
            <a:endParaRPr lang="fr-FR" dirty="0"/>
          </a:p>
        </p:txBody>
      </p:sp>
    </p:spTree>
    <p:extLst>
      <p:ext uri="{BB962C8B-B14F-4D97-AF65-F5344CB8AC3E}">
        <p14:creationId xmlns:p14="http://schemas.microsoft.com/office/powerpoint/2010/main" val="381027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sz="1200" b="1" kern="1200" dirty="0" smtClean="0">
                <a:solidFill>
                  <a:schemeClr val="tx1"/>
                </a:solidFill>
                <a:effectLst/>
                <a:latin typeface="+mn-lt"/>
                <a:ea typeface="+mn-ea"/>
                <a:cs typeface="+mn-cs"/>
              </a:rPr>
              <a:t> Pourquoi ? Comment faire des problèmes ? ».</a:t>
            </a:r>
          </a:p>
          <a:p>
            <a:pPr marL="171450" indent="-171450">
              <a:spcBef>
                <a:spcPct val="0"/>
              </a:spcBef>
              <a:buFontTx/>
              <a:buChar char="-"/>
            </a:pPr>
            <a:r>
              <a:rPr lang="fr-FR" sz="1200" b="1" kern="1200" dirty="0" smtClean="0">
                <a:solidFill>
                  <a:schemeClr val="tx1"/>
                </a:solidFill>
                <a:effectLst/>
                <a:latin typeface="+mn-lt"/>
                <a:ea typeface="+mn-ea"/>
                <a:cs typeface="+mn-cs"/>
              </a:rPr>
              <a:t>Pour répondre à des objectifs pédagogiques</a:t>
            </a:r>
            <a:endParaRPr lang="fr-FR" sz="1200" b="1" kern="1200" baseline="0" dirty="0" smtClean="0">
              <a:solidFill>
                <a:schemeClr val="tx1"/>
              </a:solidFill>
              <a:effectLst/>
              <a:latin typeface="+mn-lt"/>
              <a:ea typeface="+mn-ea"/>
              <a:cs typeface="+mn-cs"/>
            </a:endParaRPr>
          </a:p>
          <a:p>
            <a:pPr marL="171450" indent="-171450">
              <a:spcBef>
                <a:spcPct val="0"/>
              </a:spcBef>
              <a:buFontTx/>
              <a:buChar char="-"/>
            </a:pPr>
            <a:r>
              <a:rPr lang="fr-FR" sz="1200" b="1" kern="1200" dirty="0" smtClean="0">
                <a:solidFill>
                  <a:schemeClr val="tx1"/>
                </a:solidFill>
                <a:effectLst/>
                <a:latin typeface="+mn-lt"/>
                <a:ea typeface="+mn-ea"/>
                <a:cs typeface="+mn-cs"/>
              </a:rPr>
              <a:t>En construisant des programmations de cycle qui prennent en compte toutes les catégorisations de problèmes. S’assurer que les élèves résolvent des problèmes variés</a:t>
            </a:r>
            <a:endParaRPr lang="fr-FR" altLang="fr-FR" b="1" dirty="0" smtClean="0"/>
          </a:p>
          <a:p>
            <a:pPr>
              <a:spcBef>
                <a:spcPct val="0"/>
              </a:spcBef>
            </a:pPr>
            <a:endParaRPr lang="fr-FR" altLang="fr-FR" dirty="0" smtClean="0"/>
          </a:p>
          <a:p>
            <a:pPr>
              <a:spcBef>
                <a:spcPct val="0"/>
              </a:spcBef>
            </a:pPr>
            <a:r>
              <a:rPr lang="fr-FR" altLang="fr-FR" b="1" dirty="0" smtClean="0">
                <a:sym typeface="Wingdings" panose="05000000000000000000" pitchFamily="2" charset="2"/>
              </a:rPr>
              <a:t> </a:t>
            </a:r>
            <a:r>
              <a:rPr lang="fr-FR" altLang="fr-FR" b="1" dirty="0" smtClean="0"/>
              <a:t>Insister sur le fait que la typologie de Vergnaud ne doit pas être enseignée aux élèves.</a:t>
            </a:r>
          </a:p>
          <a:p>
            <a:pPr>
              <a:spcBef>
                <a:spcPct val="0"/>
              </a:spcBef>
            </a:pPr>
            <a:endParaRPr lang="fr-FR" altLang="fr-FR" dirty="0" smtClean="0"/>
          </a:p>
          <a:p>
            <a:pPr>
              <a:spcBef>
                <a:spcPct val="0"/>
              </a:spcBef>
            </a:pPr>
            <a:r>
              <a:rPr lang="fr-FR" altLang="fr-FR" dirty="0" smtClean="0"/>
              <a:t>4 problèmes avec nombres et contexte identiques mais de difficultés très différentes. Identifier précisément le degré de </a:t>
            </a:r>
            <a:r>
              <a:rPr lang="fr-FR" altLang="fr-FR" dirty="0" err="1" smtClean="0"/>
              <a:t>diff</a:t>
            </a:r>
            <a:r>
              <a:rPr lang="fr-FR" altLang="fr-FR" dirty="0" smtClean="0"/>
              <a:t> des </a:t>
            </a:r>
            <a:r>
              <a:rPr lang="fr-FR" altLang="fr-FR" dirty="0" err="1" smtClean="0"/>
              <a:t>pb</a:t>
            </a:r>
            <a:r>
              <a:rPr lang="fr-FR" altLang="fr-FR" dirty="0" smtClean="0"/>
              <a:t> permet aussi de bâtir une progression plus cohérente.</a:t>
            </a:r>
          </a:p>
          <a:p>
            <a:pPr>
              <a:spcBef>
                <a:spcPct val="0"/>
              </a:spcBef>
            </a:pPr>
            <a:r>
              <a:rPr lang="fr-FR" altLang="fr-FR" dirty="0" smtClean="0"/>
              <a:t>Interroger les enseignants sur la catégorie reconnue.</a:t>
            </a:r>
          </a:p>
          <a:p>
            <a:pPr>
              <a:spcBef>
                <a:spcPct val="0"/>
              </a:spcBef>
            </a:pPr>
            <a:r>
              <a:rPr lang="fr-FR" altLang="fr-FR" dirty="0" smtClean="0"/>
              <a:t>Pb 1: Pb de composition avec recherche de l’une des parties : procédure experte soustraction</a:t>
            </a:r>
          </a:p>
          <a:p>
            <a:pPr>
              <a:spcBef>
                <a:spcPct val="0"/>
              </a:spcBef>
            </a:pPr>
            <a:r>
              <a:rPr lang="fr-FR" altLang="fr-FR" dirty="0" smtClean="0"/>
              <a:t>Pb 2: Pb de transformation négative avec recherche de l’état final: procédure experte soustraction</a:t>
            </a:r>
          </a:p>
          <a:p>
            <a:pPr>
              <a:spcBef>
                <a:spcPct val="0"/>
              </a:spcBef>
            </a:pPr>
            <a:r>
              <a:rPr lang="fr-FR" altLang="fr-FR" dirty="0" smtClean="0"/>
              <a:t>Pb 3: Pb de transformation négative avec recherche de l’état final =&gt; procédure par schéma plus risquée que dans le </a:t>
            </a:r>
            <a:r>
              <a:rPr lang="fr-FR" altLang="fr-FR" dirty="0" err="1" smtClean="0"/>
              <a:t>pb</a:t>
            </a:r>
            <a:r>
              <a:rPr lang="fr-FR" altLang="fr-FR" dirty="0" smtClean="0"/>
              <a:t> précédent procédure experte soustraction</a:t>
            </a:r>
          </a:p>
          <a:p>
            <a:pPr>
              <a:spcBef>
                <a:spcPct val="0"/>
              </a:spcBef>
            </a:pPr>
            <a:r>
              <a:rPr lang="fr-FR" altLang="fr-FR" dirty="0" smtClean="0"/>
              <a:t>Pb 4: Pb de transformation positive avec recherche de l’état initial procédure experte soustraction</a:t>
            </a:r>
          </a:p>
          <a:p>
            <a:pPr>
              <a:spcBef>
                <a:spcPct val="0"/>
              </a:spcBef>
            </a:pPr>
            <a:endParaRPr lang="fr-FR" altLang="fr-FR" dirty="0" smtClean="0"/>
          </a:p>
          <a:p>
            <a:pPr>
              <a:spcBef>
                <a:spcPct val="0"/>
              </a:spcBef>
            </a:pPr>
            <a:r>
              <a:rPr lang="fr-FR" altLang="fr-FR" dirty="0" smtClean="0"/>
              <a:t>Sens premier de la soustraction: celui du retrait, d’une perte</a:t>
            </a:r>
            <a:r>
              <a:rPr lang="fr-FR" altLang="fr-FR" baseline="0" dirty="0" smtClean="0"/>
              <a:t> ou diminution: sens assez facilement accessible aux enfants. </a:t>
            </a:r>
          </a:p>
          <a:p>
            <a:pPr>
              <a:spcBef>
                <a:spcPct val="0"/>
              </a:spcBef>
            </a:pPr>
            <a:r>
              <a:rPr lang="fr-FR" altLang="fr-FR" baseline="0" dirty="0" smtClean="0"/>
              <a:t>La soustraction ne se réduit pas à ce seul sens. </a:t>
            </a:r>
            <a:endParaRPr lang="fr-FR" altLang="fr-FR" dirty="0" smtClean="0"/>
          </a:p>
        </p:txBody>
      </p:sp>
      <p:sp>
        <p:nvSpPr>
          <p:cNvPr id="112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57DFFB-1C62-4E8B-8681-DEEBAE050D93}" type="slidenum">
              <a:rPr lang="fr-FR" altLang="fr-FR"/>
              <a:pPr fontAlgn="base">
                <a:spcBef>
                  <a:spcPct val="0"/>
                </a:spcBef>
                <a:spcAft>
                  <a:spcPct val="0"/>
                </a:spcAft>
              </a:pPr>
              <a:t>4</a:t>
            </a:fld>
            <a:endParaRPr lang="fr-FR" altLang="fr-FR"/>
          </a:p>
        </p:txBody>
      </p:sp>
    </p:spTree>
    <p:extLst>
      <p:ext uri="{BB962C8B-B14F-4D97-AF65-F5344CB8AC3E}">
        <p14:creationId xmlns:p14="http://schemas.microsoft.com/office/powerpoint/2010/main" val="383802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Typologie en référence à la</a:t>
            </a:r>
            <a:r>
              <a:rPr lang="fr-FR" baseline="0" dirty="0" smtClean="0"/>
              <a:t> classification de Vergnaud (rappel) (fonction des données et contextes numériques)</a:t>
            </a:r>
          </a:p>
          <a:p>
            <a:endParaRPr lang="fr-FR" baseline="0" dirty="0" smtClean="0"/>
          </a:p>
          <a:p>
            <a:r>
              <a:rPr lang="fr-FR" b="1" baseline="0" dirty="0" smtClean="0"/>
              <a:t>Se référer à une typologie de problème pou</a:t>
            </a:r>
            <a:r>
              <a:rPr lang="fr-FR" baseline="0" dirty="0" smtClean="0"/>
              <a:t>r: </a:t>
            </a:r>
          </a:p>
          <a:p>
            <a:r>
              <a:rPr lang="fr-FR" baseline="0" dirty="0" smtClean="0"/>
              <a:t>- Faire l’analyse « à priori » des énoncés proposés</a:t>
            </a:r>
          </a:p>
          <a:p>
            <a:r>
              <a:rPr lang="fr-FR" baseline="0" dirty="0" smtClean="0"/>
              <a:t>- Évaluer la nature de la difficulté soulevée par l’énoncé</a:t>
            </a:r>
          </a:p>
          <a:p>
            <a:r>
              <a:rPr lang="fr-FR" baseline="0" dirty="0" smtClean="0"/>
              <a:t>- s’assurer de varier les types de problèmes proposés afin d’engager une véritable démarche de résolution de problème chez les élèves</a:t>
            </a:r>
          </a:p>
        </p:txBody>
      </p:sp>
      <p:sp>
        <p:nvSpPr>
          <p:cNvPr id="4" name="Espace réservé du numéro de diapositive 3"/>
          <p:cNvSpPr>
            <a:spLocks noGrp="1"/>
          </p:cNvSpPr>
          <p:nvPr>
            <p:ph type="sldNum" sz="quarter" idx="10"/>
          </p:nvPr>
        </p:nvSpPr>
        <p:spPr/>
        <p:txBody>
          <a:bodyPr/>
          <a:lstStyle/>
          <a:p>
            <a:fld id="{B2EA7589-ABD3-42B0-B9BF-1C3067A743F1}" type="slidenum">
              <a:rPr lang="fr-FR" smtClean="0">
                <a:solidFill>
                  <a:prstClr val="black"/>
                </a:solidFill>
                <a:latin typeface="Calibri" panose="020F0502020204030204"/>
              </a:rPr>
              <a:pPr/>
              <a:t>5</a:t>
            </a:fld>
            <a:endParaRPr lang="fr-FR">
              <a:solidFill>
                <a:prstClr val="black"/>
              </a:solidFill>
              <a:latin typeface="Calibri" panose="020F0502020204030204"/>
            </a:endParaRPr>
          </a:p>
        </p:txBody>
      </p:sp>
      <p:sp>
        <p:nvSpPr>
          <p:cNvPr id="5" name="Espace réservé du pied de page 4"/>
          <p:cNvSpPr>
            <a:spLocks noGrp="1"/>
          </p:cNvSpPr>
          <p:nvPr>
            <p:ph type="ftr" sz="quarter" idx="11"/>
          </p:nvPr>
        </p:nvSpPr>
        <p:spPr/>
        <p:txBody>
          <a:bodyPr/>
          <a:lstStyle/>
          <a:p>
            <a:r>
              <a:rPr lang="fr-FR" smtClean="0">
                <a:solidFill>
                  <a:prstClr val="black"/>
                </a:solidFill>
                <a:latin typeface="Calibri" panose="020F0502020204030204"/>
              </a:rPr>
              <a:t>Document d'aide à la programmation en résolution de problèmes </a:t>
            </a:r>
            <a:endParaRPr lang="fr-FR">
              <a:solidFill>
                <a:prstClr val="black"/>
              </a:solidFill>
              <a:latin typeface="Calibri" panose="020F0502020204030204"/>
            </a:endParaRPr>
          </a:p>
        </p:txBody>
      </p:sp>
    </p:spTree>
    <p:extLst>
      <p:ext uri="{BB962C8B-B14F-4D97-AF65-F5344CB8AC3E}">
        <p14:creationId xmlns:p14="http://schemas.microsoft.com/office/powerpoint/2010/main" val="313014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2EA7589-ABD3-42B0-B9BF-1C3067A743F1}" type="slidenum">
              <a:rPr lang="fr-FR" smtClean="0">
                <a:solidFill>
                  <a:prstClr val="black"/>
                </a:solidFill>
                <a:latin typeface="Calibri" panose="020F0502020204030204"/>
              </a:rPr>
              <a:pPr/>
              <a:t>6</a:t>
            </a:fld>
            <a:endParaRPr lang="fr-FR">
              <a:solidFill>
                <a:prstClr val="black"/>
              </a:solidFill>
              <a:latin typeface="Calibri" panose="020F0502020204030204"/>
            </a:endParaRPr>
          </a:p>
        </p:txBody>
      </p:sp>
      <p:sp>
        <p:nvSpPr>
          <p:cNvPr id="5" name="Espace réservé du pied de page 4"/>
          <p:cNvSpPr>
            <a:spLocks noGrp="1"/>
          </p:cNvSpPr>
          <p:nvPr>
            <p:ph type="ftr" sz="quarter" idx="11"/>
          </p:nvPr>
        </p:nvSpPr>
        <p:spPr/>
        <p:txBody>
          <a:bodyPr/>
          <a:lstStyle/>
          <a:p>
            <a:r>
              <a:rPr lang="fr-FR" smtClean="0">
                <a:solidFill>
                  <a:prstClr val="black"/>
                </a:solidFill>
                <a:latin typeface="Calibri" panose="020F0502020204030204"/>
              </a:rPr>
              <a:t>Document d'aide à la programmation en résolution de problèmes </a:t>
            </a:r>
            <a:endParaRPr lang="fr-FR">
              <a:solidFill>
                <a:prstClr val="black"/>
              </a:solidFill>
              <a:latin typeface="Calibri" panose="020F0502020204030204"/>
            </a:endParaRPr>
          </a:p>
        </p:txBody>
      </p:sp>
    </p:spTree>
    <p:extLst>
      <p:ext uri="{BB962C8B-B14F-4D97-AF65-F5344CB8AC3E}">
        <p14:creationId xmlns:p14="http://schemas.microsoft.com/office/powerpoint/2010/main" val="46312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Mais aussi typologie en fonction des objectifs d’apprentissage poursuivis</a:t>
            </a:r>
          </a:p>
          <a:p>
            <a:endParaRPr lang="fr-FR" dirty="0" smtClean="0"/>
          </a:p>
          <a:p>
            <a:r>
              <a:rPr lang="fr-FR" dirty="0" smtClean="0"/>
              <a:t>NB: Un </a:t>
            </a:r>
            <a:r>
              <a:rPr lang="fr-FR" dirty="0" err="1" smtClean="0"/>
              <a:t>pb</a:t>
            </a:r>
            <a:r>
              <a:rPr lang="fr-FR" dirty="0" smtClean="0"/>
              <a:t> ouvert peut</a:t>
            </a:r>
            <a:r>
              <a:rPr lang="fr-FR" baseline="0" dirty="0" smtClean="0"/>
              <a:t> être défini comme tel sur un niveau de classe parce que les élèves ne disposent pas des outils de résolution experts (ex </a:t>
            </a:r>
            <a:r>
              <a:rPr lang="fr-FR" baseline="0" dirty="0" err="1" smtClean="0"/>
              <a:t>pb</a:t>
            </a:r>
            <a:r>
              <a:rPr lang="fr-FR" baseline="0" dirty="0" smtClean="0"/>
              <a:t> d’équation à deux inconnues en </a:t>
            </a:r>
            <a:r>
              <a:rPr lang="fr-FR" baseline="0" dirty="0" err="1" smtClean="0"/>
              <a:t>élem</a:t>
            </a:r>
            <a:r>
              <a:rPr lang="fr-FR" baseline="0" dirty="0" smtClean="0"/>
              <a:t> et jusqu’en 4</a:t>
            </a:r>
            <a:r>
              <a:rPr lang="fr-FR" baseline="30000" dirty="0" smtClean="0"/>
              <a:t>ème</a:t>
            </a:r>
            <a:r>
              <a:rPr lang="fr-FR" baseline="0" dirty="0" smtClean="0"/>
              <a:t>) puis devenir un </a:t>
            </a:r>
            <a:r>
              <a:rPr lang="fr-FR" baseline="0" dirty="0" err="1" smtClean="0"/>
              <a:t>pb</a:t>
            </a:r>
            <a:r>
              <a:rPr lang="fr-FR" baseline="0" dirty="0" smtClean="0"/>
              <a:t> de découverte et enfin un </a:t>
            </a:r>
            <a:r>
              <a:rPr lang="fr-FR" baseline="0" dirty="0" err="1" smtClean="0"/>
              <a:t>pb</a:t>
            </a:r>
            <a:r>
              <a:rPr lang="fr-FR" baseline="0" dirty="0" smtClean="0"/>
              <a:t> de réinvestissement</a:t>
            </a:r>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7</a:t>
            </a:fld>
            <a:endParaRPr lang="fr-FR" dirty="0"/>
          </a:p>
        </p:txBody>
      </p:sp>
    </p:spTree>
    <p:extLst>
      <p:ext uri="{BB962C8B-B14F-4D97-AF65-F5344CB8AC3E}">
        <p14:creationId xmlns:p14="http://schemas.microsoft.com/office/powerpoint/2010/main" val="189590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Possibilité de faire résoudre des </a:t>
            </a:r>
            <a:r>
              <a:rPr lang="fr-FR" dirty="0" err="1" smtClean="0"/>
              <a:t>pbs</a:t>
            </a:r>
            <a:r>
              <a:rPr lang="fr-FR" dirty="0" smtClean="0"/>
              <a:t> par le biais du calcul mental également en formulant</a:t>
            </a:r>
            <a:r>
              <a:rPr lang="fr-FR" baseline="0" dirty="0" smtClean="0"/>
              <a:t> des énoncés oraux courts et simples</a:t>
            </a:r>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9</a:t>
            </a:fld>
            <a:endParaRPr lang="fr-FR" dirty="0"/>
          </a:p>
        </p:txBody>
      </p:sp>
    </p:spTree>
    <p:extLst>
      <p:ext uri="{BB962C8B-B14F-4D97-AF65-F5344CB8AC3E}">
        <p14:creationId xmlns:p14="http://schemas.microsoft.com/office/powerpoint/2010/main" val="417609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8DC57A8-AE18-4654-B6AF-04B3577165BE}" type="slidenum">
              <a:rPr lang="fr-FR" smtClean="0"/>
              <a:pPr algn="r"/>
              <a:t>10</a:t>
            </a:fld>
            <a:endParaRPr lang="fr-FR" dirty="0"/>
          </a:p>
        </p:txBody>
      </p:sp>
    </p:spTree>
    <p:extLst>
      <p:ext uri="{BB962C8B-B14F-4D97-AF65-F5344CB8AC3E}">
        <p14:creationId xmlns:p14="http://schemas.microsoft.com/office/powerpoint/2010/main" val="3810270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fr-FR" smtClean="0"/>
              <a:t>Modifiez le style du titre</a:t>
            </a:r>
            <a:endParaRPr lang="fr-FR" dirty="0"/>
          </a:p>
        </p:txBody>
      </p:sp>
      <p:sp>
        <p:nvSpPr>
          <p:cNvPr id="3" name="Sous-titre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smtClean="0"/>
              <a:t>Modifiez le style des sous-titres du masque</a:t>
            </a:r>
            <a:endParaRPr lang="fr-FR"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ois images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066214" y="421594"/>
            <a:ext cx="2286000" cy="1885508"/>
          </a:xfrm>
        </p:spPr>
        <p:txBody>
          <a:bodyPr rtlCol="0">
            <a:normAutofit/>
          </a:bodyPr>
          <a:lstStyle>
            <a:lvl1pPr algn="l" rtl="0">
              <a:defRPr sz="2400"/>
            </a:lvl1pPr>
          </a:lstStyle>
          <a:p>
            <a:pPr rtl="0"/>
            <a:r>
              <a:rPr lang="fr-FR" smtClean="0"/>
              <a:t>Modifiez le style du titre</a:t>
            </a:r>
            <a:endParaRPr lang="fr-FR" dirty="0"/>
          </a:p>
        </p:txBody>
      </p:sp>
      <p:grpSp>
        <p:nvGrpSpPr>
          <p:cNvPr id="84" name="Groupe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97" name="Espace réservé d’image 33" descr="Espace réservé vide pour ajouter une image. Cliquez sur l’espace réservé et sélectionnez l’image à ajoute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r-FR" smtClean="0"/>
              <a:t>Cliquez sur l'icône pour ajouter une image</a:t>
            </a:r>
            <a:endParaRPr lang="fr-FR" dirty="0"/>
          </a:p>
        </p:txBody>
      </p:sp>
      <p:grpSp>
        <p:nvGrpSpPr>
          <p:cNvPr id="98" name="Groupe 97"/>
          <p:cNvGrpSpPr/>
          <p:nvPr/>
        </p:nvGrpSpPr>
        <p:grpSpPr>
          <a:xfrm>
            <a:off x="5322489" y="319177"/>
            <a:ext cx="3389607" cy="2710838"/>
            <a:chOff x="895350" y="3313113"/>
            <a:chExt cx="3613151" cy="2790825"/>
          </a:xfrm>
          <a:solidFill>
            <a:schemeClr val="tx1">
              <a:lumMod val="50000"/>
            </a:schemeClr>
          </a:solidFill>
        </p:grpSpPr>
        <p:sp>
          <p:nvSpPr>
            <p:cNvPr id="99"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0"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11" name="Espace réservé d’image 33" descr="Espace réservé vide pour ajouter une image. Cliquez sur l’espace réservé et sélectionnez l’image à ajoute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r-FR" smtClean="0"/>
              <a:t>Cliquez sur l'icône pour ajouter une image</a:t>
            </a:r>
            <a:endParaRPr lang="fr-FR" dirty="0"/>
          </a:p>
        </p:txBody>
      </p:sp>
      <p:grpSp>
        <p:nvGrpSpPr>
          <p:cNvPr id="112" name="Groupe 111"/>
          <p:cNvGrpSpPr/>
          <p:nvPr/>
        </p:nvGrpSpPr>
        <p:grpSpPr>
          <a:xfrm>
            <a:off x="5322489" y="3245640"/>
            <a:ext cx="3389607" cy="2710838"/>
            <a:chOff x="895350" y="3313113"/>
            <a:chExt cx="3613151" cy="2790825"/>
          </a:xfrm>
          <a:solidFill>
            <a:schemeClr val="tx1">
              <a:lumMod val="50000"/>
            </a:schemeClr>
          </a:solidFill>
        </p:grpSpPr>
        <p:sp>
          <p:nvSpPr>
            <p:cNvPr id="11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25" name="Espace réservé d’image 33" descr="Espace réservé vide pour ajouter une image. Cliquez sur l’espace réservé et sélectionnez l’image à ajoute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r-FR" smtClean="0"/>
              <a:t>Cliquez sur l'icône pour ajouter une image</a:t>
            </a:r>
            <a:endParaRPr lang="fr-FR" dirty="0"/>
          </a:p>
        </p:txBody>
      </p:sp>
      <p:sp>
        <p:nvSpPr>
          <p:cNvPr id="126" name="Espace réservé du texte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smtClean="0"/>
              <a:t>Modifiez les styles du texte du masque</a:t>
            </a:r>
          </a:p>
        </p:txBody>
      </p:sp>
      <p:sp>
        <p:nvSpPr>
          <p:cNvPr id="8" name="Espace réservé du numéro de diapositive 7"/>
          <p:cNvSpPr>
            <a:spLocks noGrp="1"/>
          </p:cNvSpPr>
          <p:nvPr>
            <p:ph type="sldNum" sz="quarter" idx="12"/>
          </p:nvPr>
        </p:nvSpPr>
        <p:spPr/>
        <p:txBody>
          <a:bodyPr rtlCol="0"/>
          <a:lstStyle/>
          <a:p>
            <a:pPr rtl="0"/>
            <a:fld id="{022B156B-59AE-415F-B24B-8756D48BB977}" type="slidenum">
              <a:rPr lang="fr-FR" smtClean="0"/>
              <a:pPr/>
              <a:t>‹N°›</a:t>
            </a:fld>
            <a:endParaRPr lang="fr-FR" dirty="0"/>
          </a:p>
        </p:txBody>
      </p:sp>
      <p:sp>
        <p:nvSpPr>
          <p:cNvPr id="7" name="Espace réservé du pied de page 6"/>
          <p:cNvSpPr>
            <a:spLocks noGrp="1"/>
          </p:cNvSpPr>
          <p:nvPr>
            <p:ph type="ftr" sz="quarter" idx="11"/>
          </p:nvPr>
        </p:nvSpPr>
        <p:spPr/>
        <p:txBody>
          <a:bodyPr rtlCol="0"/>
          <a:lstStyle/>
          <a:p>
            <a:pPr rtl="0"/>
            <a:endParaRPr lang="fr-FR" dirty="0"/>
          </a:p>
        </p:txBody>
      </p:sp>
      <p:sp>
        <p:nvSpPr>
          <p:cNvPr id="6" name="Espace réservé de la date 5"/>
          <p:cNvSpPr>
            <a:spLocks noGrp="1"/>
          </p:cNvSpPr>
          <p:nvPr>
            <p:ph type="dt" sz="half" idx="10"/>
          </p:nvPr>
        </p:nvSpPr>
        <p:spPr/>
        <p:txBody>
          <a:bodyPr rtlCol="0"/>
          <a:lstStyle>
            <a:lvl1pPr>
              <a:defRPr/>
            </a:lvl1pPr>
          </a:lstStyle>
          <a:p>
            <a:fld id="{E8405801-45BA-4E16-B90B-05CB4F3B494B}" type="datetime1">
              <a:rPr lang="fr-FR" smtClean="0"/>
              <a:pPr/>
              <a:t>25/02/2020</a:t>
            </a:fld>
            <a:endParaRPr lang="fr-FR"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r-FR" smtClean="0"/>
              <a:t>Modifiez le style du titre</a:t>
            </a:r>
            <a:endParaRPr lang="fr-FR" dirty="0"/>
          </a:p>
        </p:txBody>
      </p:sp>
      <p:sp>
        <p:nvSpPr>
          <p:cNvPr id="3" name="Espace réservé du conten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texte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smtClean="0"/>
              <a:t>Modifiez les styles du texte du masque</a:t>
            </a:r>
          </a:p>
        </p:txBody>
      </p:sp>
      <p:sp>
        <p:nvSpPr>
          <p:cNvPr id="7" name="Espace réservé du numéro de diapositive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r-FR" smtClean="0"/>
              <a:pPr/>
              <a:t>‹N°›</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a:xfrm>
            <a:off x="8075611" y="6019801"/>
            <a:ext cx="1396260" cy="228600"/>
          </a:xfrm>
        </p:spPr>
        <p:txBody>
          <a:bodyPr rtlCol="0"/>
          <a:lstStyle>
            <a:lvl1pPr>
              <a:defRPr/>
            </a:lvl1pPr>
          </a:lstStyle>
          <a:p>
            <a:fld id="{5D402225-A0BB-4261-999F-CF28F5F94268}" type="datetime1">
              <a:rPr lang="fr-FR" smtClean="0"/>
              <a:pPr/>
              <a:t>25/02/2020</a:t>
            </a:fld>
            <a:endParaRPr lang="fr-F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r-FR" smtClean="0"/>
              <a:t>Modifiez le style du titre</a:t>
            </a:r>
            <a:endParaRPr lang="fr-FR" dirty="0"/>
          </a:p>
        </p:txBody>
      </p:sp>
      <p:grpSp>
        <p:nvGrpSpPr>
          <p:cNvPr id="8" name="Groupe 7"/>
          <p:cNvGrpSpPr/>
          <p:nvPr/>
        </p:nvGrpSpPr>
        <p:grpSpPr>
          <a:xfrm>
            <a:off x="595546" y="781398"/>
            <a:ext cx="6433398" cy="5053665"/>
            <a:chOff x="5162444" y="781398"/>
            <a:chExt cx="6433398" cy="5053665"/>
          </a:xfrm>
        </p:grpSpPr>
        <p:sp>
          <p:nvSpPr>
            <p:cNvPr id="9" name="Forme lib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 name="Forme lib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nvGrpSpPr>
            <p:cNvPr id="11" name="Groupe 10"/>
            <p:cNvGrpSpPr/>
            <p:nvPr/>
          </p:nvGrpSpPr>
          <p:grpSpPr>
            <a:xfrm>
              <a:off x="5814205" y="859113"/>
              <a:ext cx="5129146" cy="4880471"/>
              <a:chOff x="7856559" y="859113"/>
              <a:chExt cx="3086791" cy="4880471"/>
            </a:xfrm>
          </p:grpSpPr>
          <p:sp>
            <p:nvSpPr>
              <p:cNvPr id="20" name="Forme lib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Forme lib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2" name="Forme lib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Forme lib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Forme lib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Forme lib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 name="Forme lib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Forme lib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 name="Forme lib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Forme lib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 name="Espace réservé d’image 2" descr="Espace réservé vide pour ajouter une image. Cliquez sur l’espace réservé et sélectionnez l’image à ajouter."/>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smtClean="0"/>
              <a:t>Cliquez sur l'icône pour ajouter une image</a:t>
            </a:r>
            <a:endParaRPr lang="fr-FR" dirty="0"/>
          </a:p>
        </p:txBody>
      </p:sp>
      <p:sp>
        <p:nvSpPr>
          <p:cNvPr id="4" name="Espace réservé du texte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smtClean="0"/>
              <a:t>Modifiez les styles du texte du masque</a:t>
            </a:r>
          </a:p>
        </p:txBody>
      </p:sp>
      <p:sp>
        <p:nvSpPr>
          <p:cNvPr id="7" name="Espace réservé du numéro de diapositive 6"/>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CFE19890-E203-4F29-91EA-9D8FCF3B97FC}" type="datetime1">
              <a:rPr lang="fr-FR" smtClean="0"/>
              <a:pPr/>
              <a:t>25/02/2020</a:t>
            </a:fld>
            <a:endParaRPr lang="fr-F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6" name="Espace réservé du numéro de diapositive 5"/>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02D71D5E-8FED-49D7-918A-BA1D8CCD7B9F}" type="datetime1">
              <a:rPr lang="fr-FR" smtClean="0"/>
              <a:pPr/>
              <a:t>25/02/2020</a:t>
            </a:fld>
            <a:endParaRPr lang="fr-F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624268" y="304800"/>
            <a:ext cx="1729531" cy="5676900"/>
          </a:xfrm>
        </p:spPr>
        <p:txBody>
          <a:bodyPr vert="eaVert"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a:xfrm>
            <a:off x="838199" y="304800"/>
            <a:ext cx="8633671" cy="5676900"/>
          </a:xfrm>
        </p:spPr>
        <p:txBody>
          <a:bodyPr vert="eaVert"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6" name="Espace réservé du numéro de diapositive 5"/>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9ED6B917-7E14-4B31-A1D5-38C55D264C09}" type="datetime1">
              <a:rPr lang="fr-FR" smtClean="0"/>
              <a:pPr/>
              <a:t>25/02/2020</a:t>
            </a:fld>
            <a:endParaRPr lang="fr-F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73B5992-C915-4093-8650-44EBEB5F3CDD}" type="datetime1">
              <a:rPr lang="fr-FR" smtClean="0">
                <a:solidFill>
                  <a:prstClr val="black">
                    <a:tint val="75000"/>
                  </a:prstClr>
                </a:solidFill>
              </a:rPr>
              <a:pPr/>
              <a:t>25/02/2020</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Nowicki CPC Circonscription de Dammartin en Goële</a:t>
            </a: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98240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54DA6B8-CC93-4067-8FA3-F11A0BF820EB}" type="datetime1">
              <a:rPr lang="fr-FR" smtClean="0">
                <a:solidFill>
                  <a:prstClr val="black">
                    <a:tint val="75000"/>
                  </a:prstClr>
                </a:solidFill>
              </a:rPr>
              <a:pPr/>
              <a:t>25/02/2020</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Nowicki CPC Circonscription de Dammartin en Goële</a:t>
            </a: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873264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0DF7B04-2AC8-4C12-B87F-36ADA999D194}" type="datetime1">
              <a:rPr lang="fr-FR" smtClean="0">
                <a:solidFill>
                  <a:prstClr val="black">
                    <a:tint val="75000"/>
                  </a:prstClr>
                </a:solidFill>
              </a:rPr>
              <a:pPr/>
              <a:t>25/02/2020</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Nowicki CPC Circonscription de Dammartin en Goële</a:t>
            </a: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26373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16E7D9-627B-4052-902A-B2BAEA2A5162}" type="datetime1">
              <a:rPr lang="fr-FR" smtClean="0">
                <a:solidFill>
                  <a:prstClr val="black">
                    <a:tint val="75000"/>
                  </a:prstClr>
                </a:solidFill>
              </a:rPr>
              <a:pPr/>
              <a:t>25/02/2020</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a:t>
            </a:r>
            <a:r>
              <a:rPr lang="fr-FR" dirty="0" err="1" smtClean="0">
                <a:solidFill>
                  <a:prstClr val="black">
                    <a:tint val="75000"/>
                  </a:prstClr>
                </a:solidFill>
              </a:rPr>
              <a:t>Nowicki</a:t>
            </a:r>
            <a:r>
              <a:rPr lang="fr-FR" dirty="0" smtClean="0">
                <a:solidFill>
                  <a:prstClr val="black">
                    <a:tint val="75000"/>
                  </a:prstClr>
                </a:solidFill>
              </a:rPr>
              <a:t> CPC Circonscription de Dammartin en </a:t>
            </a:r>
            <a:r>
              <a:rPr lang="fr-FR" dirty="0" err="1" smtClean="0">
                <a:solidFill>
                  <a:prstClr val="black">
                    <a:tint val="75000"/>
                  </a:prstClr>
                </a:solidFill>
              </a:rPr>
              <a:t>Goële</a:t>
            </a:r>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6063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6E97EE6-5865-48C7-A630-5095A9494DA9}" type="datetime1">
              <a:rPr lang="fr-FR" smtClean="0">
                <a:solidFill>
                  <a:prstClr val="black">
                    <a:tint val="75000"/>
                  </a:prstClr>
                </a:solidFill>
              </a:rPr>
              <a:pPr/>
              <a:t>25/02/2020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a:t>
            </a:r>
            <a:r>
              <a:rPr lang="fr-FR" dirty="0" err="1" smtClean="0">
                <a:solidFill>
                  <a:prstClr val="black">
                    <a:tint val="75000"/>
                  </a:prstClr>
                </a:solidFill>
              </a:rPr>
              <a:t>Nowicki</a:t>
            </a:r>
            <a:r>
              <a:rPr lang="fr-FR" dirty="0" smtClean="0">
                <a:solidFill>
                  <a:prstClr val="black">
                    <a:tint val="75000"/>
                  </a:prstClr>
                </a:solidFill>
              </a:rPr>
              <a:t> CPC Circonscription de Dammartin en </a:t>
            </a:r>
            <a:r>
              <a:rPr lang="fr-FR" dirty="0" err="1" smtClean="0">
                <a:solidFill>
                  <a:prstClr val="black">
                    <a:tint val="75000"/>
                  </a:prstClr>
                </a:solidFill>
              </a:rPr>
              <a:t>Goële</a:t>
            </a:r>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2962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idx="1"/>
          </p:nvPr>
        </p:nvSpPr>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6" name="Espace réservé du numéro de diapositive 5"/>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755D6175-BB73-49DE-94C2-615D1D73AF89}" type="datetime1">
              <a:rPr lang="fr-FR" smtClean="0"/>
              <a:pPr/>
              <a:t>25/02/2020</a:t>
            </a:fld>
            <a:endParaRPr lang="fr-F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695D4F1-39A5-423E-BFA7-1A3D6651FBB4}" type="datetime1">
              <a:rPr lang="fr-FR" smtClean="0">
                <a:solidFill>
                  <a:prstClr val="black">
                    <a:tint val="75000"/>
                  </a:prstClr>
                </a:solidFill>
              </a:rPr>
              <a:pPr/>
              <a:t>25/02/2020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a:t>
            </a:r>
            <a:r>
              <a:rPr lang="fr-FR" dirty="0" err="1" smtClean="0">
                <a:solidFill>
                  <a:prstClr val="black">
                    <a:tint val="75000"/>
                  </a:prstClr>
                </a:solidFill>
              </a:rPr>
              <a:t>Nowicki</a:t>
            </a:r>
            <a:r>
              <a:rPr lang="fr-FR" dirty="0" smtClean="0">
                <a:solidFill>
                  <a:prstClr val="black">
                    <a:tint val="75000"/>
                  </a:prstClr>
                </a:solidFill>
              </a:rPr>
              <a:t> CPC Circonscription de Dammartin en </a:t>
            </a:r>
            <a:r>
              <a:rPr lang="fr-FR" dirty="0" err="1" smtClean="0">
                <a:solidFill>
                  <a:prstClr val="black">
                    <a:tint val="75000"/>
                  </a:prstClr>
                </a:solidFill>
              </a:rPr>
              <a:t>Goële</a:t>
            </a:r>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28051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C475A4-ED30-4FBD-9017-5021ED457D86}" type="datetime1">
              <a:rPr lang="fr-FR" smtClean="0">
                <a:solidFill>
                  <a:prstClr val="black">
                    <a:tint val="75000"/>
                  </a:prstClr>
                </a:solidFill>
              </a:rPr>
              <a:pPr/>
              <a:t>25/02/2020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a:t>
            </a:r>
            <a:r>
              <a:rPr lang="fr-FR" dirty="0" err="1" smtClean="0">
                <a:solidFill>
                  <a:prstClr val="black">
                    <a:tint val="75000"/>
                  </a:prstClr>
                </a:solidFill>
              </a:rPr>
              <a:t>Nowicki</a:t>
            </a:r>
            <a:r>
              <a:rPr lang="fr-FR" dirty="0" smtClean="0">
                <a:solidFill>
                  <a:prstClr val="black">
                    <a:tint val="75000"/>
                  </a:prstClr>
                </a:solidFill>
              </a:rPr>
              <a:t> CPC Circonscription de Dammartin en </a:t>
            </a:r>
            <a:r>
              <a:rPr lang="fr-FR" dirty="0" err="1" smtClean="0">
                <a:solidFill>
                  <a:prstClr val="black">
                    <a:tint val="75000"/>
                  </a:prstClr>
                </a:solidFill>
              </a:rPr>
              <a:t>Goële</a:t>
            </a:r>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4002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7BB904-1934-44EA-89BD-DB7B5BCF4788}" type="datetime1">
              <a:rPr lang="fr-FR" smtClean="0">
                <a:solidFill>
                  <a:prstClr val="black">
                    <a:tint val="75000"/>
                  </a:prstClr>
                </a:solidFill>
              </a:rPr>
              <a:pPr/>
              <a:t>25/02/2020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a:t>
            </a:r>
            <a:r>
              <a:rPr lang="fr-FR" dirty="0" err="1" smtClean="0">
                <a:solidFill>
                  <a:prstClr val="black">
                    <a:tint val="75000"/>
                  </a:prstClr>
                </a:solidFill>
              </a:rPr>
              <a:t>Nowicki</a:t>
            </a:r>
            <a:r>
              <a:rPr lang="fr-FR" dirty="0" smtClean="0">
                <a:solidFill>
                  <a:prstClr val="black">
                    <a:tint val="75000"/>
                  </a:prstClr>
                </a:solidFill>
              </a:rPr>
              <a:t> CPC Circonscription de Dammartin en </a:t>
            </a:r>
            <a:r>
              <a:rPr lang="fr-FR" dirty="0" err="1" smtClean="0">
                <a:solidFill>
                  <a:prstClr val="black">
                    <a:tint val="75000"/>
                  </a:prstClr>
                </a:solidFill>
              </a:rPr>
              <a:t>Goële</a:t>
            </a:r>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07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9D9A7BB-2DC6-43AC-A9C0-AEBEB7D60DBE}" type="datetime1">
              <a:rPr lang="fr-FR" smtClean="0">
                <a:solidFill>
                  <a:prstClr val="black">
                    <a:tint val="75000"/>
                  </a:prstClr>
                </a:solidFill>
              </a:rPr>
              <a:pPr/>
              <a:t>25/02/2020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a:t>
            </a:r>
            <a:r>
              <a:rPr lang="fr-FR" dirty="0" err="1" smtClean="0">
                <a:solidFill>
                  <a:prstClr val="black">
                    <a:tint val="75000"/>
                  </a:prstClr>
                </a:solidFill>
              </a:rPr>
              <a:t>Nowicki</a:t>
            </a:r>
            <a:r>
              <a:rPr lang="fr-FR" dirty="0" smtClean="0">
                <a:solidFill>
                  <a:prstClr val="black">
                    <a:tint val="75000"/>
                  </a:prstClr>
                </a:solidFill>
              </a:rPr>
              <a:t> CPC Circonscription de Dammartin en </a:t>
            </a:r>
            <a:r>
              <a:rPr lang="fr-FR" dirty="0" err="1" smtClean="0">
                <a:solidFill>
                  <a:prstClr val="black">
                    <a:tint val="75000"/>
                  </a:prstClr>
                </a:solidFill>
              </a:rPr>
              <a:t>Goële</a:t>
            </a:r>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47404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33D27C4-D0FE-4B93-B9C6-77CD70FF060D}" type="datetime1">
              <a:rPr lang="fr-FR" smtClean="0">
                <a:solidFill>
                  <a:prstClr val="black">
                    <a:tint val="75000"/>
                  </a:prstClr>
                </a:solidFill>
              </a:rPr>
              <a:pPr/>
              <a:t>25/02/2020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a:t>
            </a:r>
            <a:r>
              <a:rPr lang="fr-FR" dirty="0" err="1" smtClean="0">
                <a:solidFill>
                  <a:prstClr val="black">
                    <a:tint val="75000"/>
                  </a:prstClr>
                </a:solidFill>
              </a:rPr>
              <a:t>Nowicki</a:t>
            </a:r>
            <a:r>
              <a:rPr lang="fr-FR" dirty="0" smtClean="0">
                <a:solidFill>
                  <a:prstClr val="black">
                    <a:tint val="75000"/>
                  </a:prstClr>
                </a:solidFill>
              </a:rPr>
              <a:t> CPC Circonscription de Dammartin en </a:t>
            </a:r>
            <a:r>
              <a:rPr lang="fr-FR" dirty="0" err="1" smtClean="0">
                <a:solidFill>
                  <a:prstClr val="black">
                    <a:tint val="75000"/>
                  </a:prstClr>
                </a:solidFill>
              </a:rPr>
              <a:t>Goële</a:t>
            </a: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92379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EA2F34-15A0-448F-941A-9E04F1C5C6D1}" type="datetime1">
              <a:rPr lang="fr-FR" smtClean="0">
                <a:solidFill>
                  <a:prstClr val="black">
                    <a:tint val="75000"/>
                  </a:prstClr>
                </a:solidFill>
              </a:rPr>
              <a:pPr/>
              <a:t>25/02/2020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dirty="0" smtClean="0">
                <a:solidFill>
                  <a:prstClr val="black">
                    <a:tint val="75000"/>
                  </a:prstClr>
                </a:solidFill>
              </a:rPr>
              <a:t>Document d'aide à la programmation en résolution de problèmes - Type de problèmes / Classification de Vergnaud   - Coraline </a:t>
            </a:r>
            <a:r>
              <a:rPr lang="fr-FR" dirty="0" err="1" smtClean="0">
                <a:solidFill>
                  <a:prstClr val="black">
                    <a:tint val="75000"/>
                  </a:prstClr>
                </a:solidFill>
              </a:rPr>
              <a:t>Nowicki</a:t>
            </a:r>
            <a:r>
              <a:rPr lang="fr-FR" dirty="0" smtClean="0">
                <a:solidFill>
                  <a:prstClr val="black">
                    <a:tint val="75000"/>
                  </a:prstClr>
                </a:solidFill>
              </a:rPr>
              <a:t> CPC Circonscription de Dammartin en </a:t>
            </a:r>
            <a:r>
              <a:rPr lang="fr-FR" dirty="0" err="1" smtClean="0">
                <a:solidFill>
                  <a:prstClr val="black">
                    <a:tint val="75000"/>
                  </a:prstClr>
                </a:solidFill>
              </a:rPr>
              <a:t>Goële</a:t>
            </a: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563B09B-DDAB-45FD-86B6-640A8434A95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0822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r-FR" smtClean="0"/>
              <a:t>Modifiez les styles du texte du masque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smtClean="0"/>
              <a:t>Modifiez le style du titre</a:t>
            </a:r>
            <a:endParaRPr lang="fr-FR" dirty="0"/>
          </a:p>
        </p:txBody>
      </p:sp>
      <p:sp>
        <p:nvSpPr>
          <p:cNvPr id="3" name="Espace réservé du contenu 2"/>
          <p:cNvSpPr>
            <a:spLocks noGrp="1"/>
          </p:cNvSpPr>
          <p:nvPr>
            <p:ph sz="half" idx="1"/>
          </p:nvPr>
        </p:nvSpPr>
        <p:spPr>
          <a:xfrm>
            <a:off x="1065212" y="1825625"/>
            <a:ext cx="4954588" cy="4187952"/>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contenu 3"/>
          <p:cNvSpPr>
            <a:spLocks noGrp="1"/>
          </p:cNvSpPr>
          <p:nvPr>
            <p:ph sz="half" idx="2"/>
          </p:nvPr>
        </p:nvSpPr>
        <p:spPr>
          <a:xfrm>
            <a:off x="6172200" y="1825625"/>
            <a:ext cx="4951414" cy="4187952"/>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7" name="Espace réservé du numéro de diapositive 6"/>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554F6FEE-9449-414B-97F1-D10EBE0251EA}" type="datetime1">
              <a:rPr lang="fr-FR" smtClean="0"/>
              <a:pPr/>
              <a:t>25/02/2020</a:t>
            </a:fld>
            <a:endParaRPr lang="fr-F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smtClean="0"/>
              <a:t>Modifiez les styles du texte du masque</a:t>
            </a:r>
          </a:p>
        </p:txBody>
      </p:sp>
      <p:sp>
        <p:nvSpPr>
          <p:cNvPr id="4" name="Espace réservé du contenu 3"/>
          <p:cNvSpPr>
            <a:spLocks noGrp="1"/>
          </p:cNvSpPr>
          <p:nvPr>
            <p:ph sz="half" idx="2"/>
          </p:nvPr>
        </p:nvSpPr>
        <p:spPr>
          <a:xfrm>
            <a:off x="1069848" y="2505075"/>
            <a:ext cx="4956048" cy="3476625"/>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texte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smtClean="0"/>
              <a:t>Modifiez les styles du texte du masque</a:t>
            </a:r>
          </a:p>
        </p:txBody>
      </p:sp>
      <p:sp>
        <p:nvSpPr>
          <p:cNvPr id="6" name="Espace réservé du contenu 5"/>
          <p:cNvSpPr>
            <a:spLocks noGrp="1"/>
          </p:cNvSpPr>
          <p:nvPr>
            <p:ph sz="quarter" idx="4"/>
          </p:nvPr>
        </p:nvSpPr>
        <p:spPr>
          <a:xfrm>
            <a:off x="6172200" y="2505075"/>
            <a:ext cx="4956048" cy="3476625"/>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9" name="Espace réservé du numéro de diapositive 8"/>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7" name="Espace réservé de la date 6"/>
          <p:cNvSpPr>
            <a:spLocks noGrp="1"/>
          </p:cNvSpPr>
          <p:nvPr>
            <p:ph type="dt" sz="half" idx="10"/>
          </p:nvPr>
        </p:nvSpPr>
        <p:spPr/>
        <p:txBody>
          <a:bodyPr rtlCol="0"/>
          <a:lstStyle>
            <a:lvl1pPr>
              <a:defRPr/>
            </a:lvl1pPr>
          </a:lstStyle>
          <a:p>
            <a:fld id="{E132E50F-0813-49A5-B43A-301177A5BFA8}" type="datetime1">
              <a:rPr lang="fr-FR" smtClean="0"/>
              <a:pPr/>
              <a:t>25/02/2020</a:t>
            </a:fld>
            <a:endParaRPr lang="fr-F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smtClean="0"/>
              <a:t>Modifiez le style du titre</a:t>
            </a:r>
            <a:endParaRPr lang="fr-FR" dirty="0"/>
          </a:p>
        </p:txBody>
      </p:sp>
      <p:sp>
        <p:nvSpPr>
          <p:cNvPr id="5" name="Espace réservé du numéro de diapositive 4"/>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3" name="Espace réservé de la date 2"/>
          <p:cNvSpPr>
            <a:spLocks noGrp="1"/>
          </p:cNvSpPr>
          <p:nvPr>
            <p:ph type="dt" sz="half" idx="10"/>
          </p:nvPr>
        </p:nvSpPr>
        <p:spPr/>
        <p:txBody>
          <a:bodyPr rtlCol="0"/>
          <a:lstStyle>
            <a:lvl1pPr>
              <a:defRPr/>
            </a:lvl1pPr>
          </a:lstStyle>
          <a:p>
            <a:fld id="{D9910A9B-8775-4FA2-9053-97A28704979B}" type="datetime1">
              <a:rPr lang="fr-FR" smtClean="0"/>
              <a:pPr/>
              <a:t>25/02/2020</a:t>
            </a:fld>
            <a:endParaRPr lang="fr-F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3" name="Espace réservé du pied de page 2"/>
          <p:cNvSpPr>
            <a:spLocks noGrp="1"/>
          </p:cNvSpPr>
          <p:nvPr>
            <p:ph type="ftr" sz="quarter" idx="11"/>
          </p:nvPr>
        </p:nvSpPr>
        <p:spPr/>
        <p:txBody>
          <a:bodyPr rtlCol="0"/>
          <a:lstStyle/>
          <a:p>
            <a:pPr rtl="0"/>
            <a:endParaRPr lang="fr-FR" dirty="0"/>
          </a:p>
        </p:txBody>
      </p:sp>
      <p:sp>
        <p:nvSpPr>
          <p:cNvPr id="2" name="Espace réservé de la date 1"/>
          <p:cNvSpPr>
            <a:spLocks noGrp="1"/>
          </p:cNvSpPr>
          <p:nvPr>
            <p:ph type="dt" sz="half" idx="10"/>
          </p:nvPr>
        </p:nvSpPr>
        <p:spPr/>
        <p:txBody>
          <a:bodyPr rtlCol="0"/>
          <a:lstStyle>
            <a:lvl1pPr>
              <a:defRPr/>
            </a:lvl1pPr>
          </a:lstStyle>
          <a:p>
            <a:fld id="{55048D7F-F53C-490F-B39B-4D2B15AA61C8}" type="datetime1">
              <a:rPr lang="fr-FR" smtClean="0"/>
              <a:pPr/>
              <a:t>25/02/2020</a:t>
            </a:fld>
            <a:endParaRPr lang="fr-F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images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65212" y="304799"/>
            <a:ext cx="10058402" cy="1216152"/>
          </a:xfrm>
        </p:spPr>
        <p:txBody>
          <a:bodyPr rtlCol="0"/>
          <a:lstStyle>
            <a:lvl1pPr algn="l" rtl="0">
              <a:defRPr/>
            </a:lvl1pPr>
          </a:lstStyle>
          <a:p>
            <a:pPr rtl="0"/>
            <a:r>
              <a:rPr lang="fr-FR" smtClean="0"/>
              <a:t>Modifiez le style du titre</a:t>
            </a:r>
            <a:endParaRPr lang="fr-FR" dirty="0"/>
          </a:p>
        </p:txBody>
      </p:sp>
      <p:grpSp>
        <p:nvGrpSpPr>
          <p:cNvPr id="9" name="Groupe 8"/>
          <p:cNvGrpSpPr/>
          <p:nvPr/>
        </p:nvGrpSpPr>
        <p:grpSpPr>
          <a:xfrm>
            <a:off x="1052422" y="1733550"/>
            <a:ext cx="4360503" cy="3050038"/>
            <a:chOff x="895350" y="3313113"/>
            <a:chExt cx="3613151" cy="2790825"/>
          </a:xfrm>
          <a:solidFill>
            <a:schemeClr val="tx1">
              <a:lumMod val="50000"/>
            </a:schemeClr>
          </a:solidFill>
        </p:grpSpPr>
        <p:sp>
          <p:nvSpPr>
            <p:cNvPr id="10"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6" name="Espace réservé d’image 33" descr="Espace réservé vide pour ajouter une image. Cliquez sur l’espace réservé et sélectionnez l’image à ajoute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r-FR" smtClean="0"/>
              <a:t>Cliquez sur l'icône pour ajouter une image</a:t>
            </a:r>
            <a:endParaRPr lang="fr-FR" dirty="0"/>
          </a:p>
        </p:txBody>
      </p:sp>
      <p:sp>
        <p:nvSpPr>
          <p:cNvPr id="39" name="Espace réservé du texte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smtClean="0"/>
              <a:t>Modifiez les styles du texte du masque</a:t>
            </a:r>
          </a:p>
        </p:txBody>
      </p:sp>
      <p:grpSp>
        <p:nvGrpSpPr>
          <p:cNvPr id="22" name="Groupe 21"/>
          <p:cNvGrpSpPr/>
          <p:nvPr/>
        </p:nvGrpSpPr>
        <p:grpSpPr>
          <a:xfrm>
            <a:off x="6763111" y="1733550"/>
            <a:ext cx="4360503" cy="3050038"/>
            <a:chOff x="895350" y="3313113"/>
            <a:chExt cx="3613151" cy="2790825"/>
          </a:xfrm>
          <a:solidFill>
            <a:schemeClr val="tx1">
              <a:lumMod val="50000"/>
            </a:schemeClr>
          </a:solidFill>
        </p:grpSpPr>
        <p:sp>
          <p:nvSpPr>
            <p:cNvPr id="2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7" name="Espace réservé d’image 33" descr="Espace réservé vide pour ajouter une image. Cliquez sur l’espace réservé et sélectionnez l’image à ajoute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r-FR" smtClean="0"/>
              <a:t>Cliquez sur l'icône pour ajouter une image</a:t>
            </a:r>
            <a:endParaRPr lang="fr-FR" dirty="0"/>
          </a:p>
        </p:txBody>
      </p:sp>
      <p:sp>
        <p:nvSpPr>
          <p:cNvPr id="40" name="Espace réservé du texte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smtClean="0"/>
              <a:t>Modifiez les styles du texte du masque</a:t>
            </a:r>
          </a:p>
        </p:txBody>
      </p:sp>
      <p:sp>
        <p:nvSpPr>
          <p:cNvPr id="8" name="Espace réservé du numéro de diapositive 7"/>
          <p:cNvSpPr>
            <a:spLocks noGrp="1"/>
          </p:cNvSpPr>
          <p:nvPr>
            <p:ph type="sldNum" sz="quarter" idx="12"/>
          </p:nvPr>
        </p:nvSpPr>
        <p:spPr/>
        <p:txBody>
          <a:bodyPr rtlCol="0"/>
          <a:lstStyle/>
          <a:p>
            <a:pPr rtl="0"/>
            <a:fld id="{022B156B-59AE-415F-B24B-8756D48BB977}" type="slidenum">
              <a:rPr lang="fr-FR" smtClean="0"/>
              <a:pPr/>
              <a:t>‹N°›</a:t>
            </a:fld>
            <a:endParaRPr lang="fr-FR" dirty="0"/>
          </a:p>
        </p:txBody>
      </p:sp>
      <p:sp>
        <p:nvSpPr>
          <p:cNvPr id="7" name="Espace réservé du pied de page 6"/>
          <p:cNvSpPr>
            <a:spLocks noGrp="1"/>
          </p:cNvSpPr>
          <p:nvPr>
            <p:ph type="ftr" sz="quarter" idx="11"/>
          </p:nvPr>
        </p:nvSpPr>
        <p:spPr/>
        <p:txBody>
          <a:bodyPr rtlCol="0"/>
          <a:lstStyle/>
          <a:p>
            <a:pPr rtl="0"/>
            <a:endParaRPr lang="fr-FR" dirty="0"/>
          </a:p>
        </p:txBody>
      </p:sp>
      <p:sp>
        <p:nvSpPr>
          <p:cNvPr id="6" name="Espace réservé de la date 5"/>
          <p:cNvSpPr>
            <a:spLocks noGrp="1"/>
          </p:cNvSpPr>
          <p:nvPr>
            <p:ph type="dt" sz="half" idx="10"/>
          </p:nvPr>
        </p:nvSpPr>
        <p:spPr/>
        <p:txBody>
          <a:bodyPr rtlCol="0"/>
          <a:lstStyle>
            <a:lvl1pPr>
              <a:defRPr/>
            </a:lvl1pPr>
          </a:lstStyle>
          <a:p>
            <a:fld id="{EBB1B75E-BFC9-4E45-91F6-B0A6FBA59631}" type="datetime1">
              <a:rPr lang="fr-FR" smtClean="0"/>
              <a:pPr/>
              <a:t>25/02/2020</a:t>
            </a:fld>
            <a:endParaRPr lang="fr-FR"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ois images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smtClean="0"/>
              <a:t>Modifiez le style du titre</a:t>
            </a:r>
            <a:endParaRPr lang="fr-FR" dirty="0"/>
          </a:p>
        </p:txBody>
      </p:sp>
      <p:grpSp>
        <p:nvGrpSpPr>
          <p:cNvPr id="52" name="Groupe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79" name="Espace réservé d’image 33" descr="Espace réservé vide pour ajouter une image. Cliquez sur l’espace réservé et sélectionnez l’image à ajoute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r-FR" smtClean="0"/>
              <a:t>Cliquez sur l'icône pour ajouter une image</a:t>
            </a:r>
            <a:endParaRPr lang="fr-FR" dirty="0"/>
          </a:p>
        </p:txBody>
      </p:sp>
      <p:sp>
        <p:nvSpPr>
          <p:cNvPr id="81" name="Espace réservé du texte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smtClean="0"/>
              <a:t>Modifiez les styles du texte du masque</a:t>
            </a:r>
          </a:p>
        </p:txBody>
      </p:sp>
      <p:grpSp>
        <p:nvGrpSpPr>
          <p:cNvPr id="84" name="Groupe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78" name="Espace réservé d’image 33" descr="Espace réservé vide pour ajouter une image. Cliquez sur l’espace réservé et sélectionnez l’image à ajoute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r-FR" smtClean="0"/>
              <a:t>Cliquez sur l'icône pour ajouter une image</a:t>
            </a:r>
            <a:endParaRPr lang="fr-FR" dirty="0"/>
          </a:p>
        </p:txBody>
      </p:sp>
      <p:sp>
        <p:nvSpPr>
          <p:cNvPr id="82" name="Espace réservé du texte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smtClean="0"/>
              <a:t>Modifiez les styles du texte du masque</a:t>
            </a:r>
          </a:p>
        </p:txBody>
      </p:sp>
      <p:grpSp>
        <p:nvGrpSpPr>
          <p:cNvPr id="97" name="Groupe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9"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80" name="Espace réservé d’image 33" descr="Espace réservé vide pour ajouter une image. Cliquez sur l’espace réservé et sélectionnez l’image à ajoute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r-FR" smtClean="0"/>
              <a:t>Cliquez sur l'icône pour ajouter une image</a:t>
            </a:r>
            <a:endParaRPr lang="fr-FR" dirty="0"/>
          </a:p>
        </p:txBody>
      </p:sp>
      <p:sp>
        <p:nvSpPr>
          <p:cNvPr id="83" name="Espace réservé du texte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smtClean="0"/>
              <a:t>Modifiez les styles du texte du masque</a:t>
            </a:r>
          </a:p>
        </p:txBody>
      </p:sp>
      <p:sp>
        <p:nvSpPr>
          <p:cNvPr id="8" name="Espace réservé du numéro de diapositive 7"/>
          <p:cNvSpPr>
            <a:spLocks noGrp="1"/>
          </p:cNvSpPr>
          <p:nvPr>
            <p:ph type="sldNum" sz="quarter" idx="12"/>
          </p:nvPr>
        </p:nvSpPr>
        <p:spPr/>
        <p:txBody>
          <a:bodyPr rtlCol="0"/>
          <a:lstStyle/>
          <a:p>
            <a:pPr rtl="0"/>
            <a:fld id="{022B156B-59AE-415F-B24B-8756D48BB977}" type="slidenum">
              <a:rPr lang="fr-FR" smtClean="0"/>
              <a:pPr/>
              <a:t>‹N°›</a:t>
            </a:fld>
            <a:endParaRPr lang="fr-FR" dirty="0"/>
          </a:p>
        </p:txBody>
      </p:sp>
      <p:sp>
        <p:nvSpPr>
          <p:cNvPr id="7" name="Espace réservé du pied de page 6"/>
          <p:cNvSpPr>
            <a:spLocks noGrp="1"/>
          </p:cNvSpPr>
          <p:nvPr>
            <p:ph type="ftr" sz="quarter" idx="11"/>
          </p:nvPr>
        </p:nvSpPr>
        <p:spPr/>
        <p:txBody>
          <a:bodyPr rtlCol="0"/>
          <a:lstStyle/>
          <a:p>
            <a:pPr rtl="0"/>
            <a:endParaRPr lang="fr-FR" dirty="0"/>
          </a:p>
        </p:txBody>
      </p:sp>
      <p:sp>
        <p:nvSpPr>
          <p:cNvPr id="6" name="Espace réservé de la date 5"/>
          <p:cNvSpPr>
            <a:spLocks noGrp="1"/>
          </p:cNvSpPr>
          <p:nvPr>
            <p:ph type="dt" sz="half" idx="10"/>
          </p:nvPr>
        </p:nvSpPr>
        <p:spPr/>
        <p:txBody>
          <a:bodyPr rtlCol="0"/>
          <a:lstStyle>
            <a:lvl1pPr>
              <a:defRPr/>
            </a:lvl1pPr>
          </a:lstStyle>
          <a:p>
            <a:fld id="{D7B85032-1B3C-4C66-B6F6-444778CB4E74}" type="datetime1">
              <a:rPr lang="fr-FR" smtClean="0"/>
              <a:pPr/>
              <a:t>25/02/2020</a:t>
            </a:fld>
            <a:endParaRPr lang="fr-FR"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r-FR" dirty="0" smtClean="0"/>
              <a:t>Modifiez le style du titre</a:t>
            </a:r>
            <a:endParaRPr lang="fr-FR" dirty="0"/>
          </a:p>
        </p:txBody>
      </p:sp>
      <p:sp>
        <p:nvSpPr>
          <p:cNvPr id="3" name="Espace réservé du texte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endParaRPr lang="fr-FR" dirty="0"/>
          </a:p>
        </p:txBody>
      </p:sp>
      <p:sp>
        <p:nvSpPr>
          <p:cNvPr id="6" name="Espace réservé du numéro de diapositive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r-FR" smtClean="0"/>
              <a:pPr rtl="0"/>
              <a:t>‹N°›</a:t>
            </a:fld>
            <a:endParaRPr lang="fr-FR" dirty="0"/>
          </a:p>
        </p:txBody>
      </p:sp>
      <p:sp>
        <p:nvSpPr>
          <p:cNvPr id="5" name="Espace réservé du pied de page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fr-FR" dirty="0"/>
          </a:p>
        </p:txBody>
      </p:sp>
      <p:sp>
        <p:nvSpPr>
          <p:cNvPr id="4" name="Espace réservé de la date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AE8FE1FB-D325-4094-B07B-EA12C6CC1C7D}" type="datetime1">
              <a:rPr lang="fr-FR" smtClean="0"/>
              <a:pPr/>
              <a:t>25/02/2020</a:t>
            </a:fld>
            <a:endParaRPr lang="fr-F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63182-76E9-4484-8F49-A9C4F09DCCA1}" type="datetime1">
              <a:rPr lang="fr-FR" smtClean="0">
                <a:solidFill>
                  <a:prstClr val="black">
                    <a:tint val="75000"/>
                  </a:prstClr>
                </a:solidFill>
              </a:rPr>
              <a:pPr/>
              <a:t>25/02/2020</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solidFill>
                  <a:prstClr val="black">
                    <a:tint val="75000"/>
                  </a:prstClr>
                </a:solidFill>
              </a:rPr>
              <a:t>Document d'aide à la programmation en résolution de problèmes - Type de problèmes / Classification de Vergnaud   - Coraline Nowicki CPC Circonscription de Dammartin en Goële</a:t>
            </a:r>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3B09B-DDAB-45FD-86B6-640A8434A952}"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5157743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lalibrairiedesecoles.com/la-methode-de-singapour-nouvelle-" TargetMode="External"/><Relationship Id="rId3" Type="http://schemas.openxmlformats.org/officeDocument/2006/relationships/image" Target="../media/image45.emf"/><Relationship Id="rId7" Type="http://schemas.openxmlformats.org/officeDocument/2006/relationships/image" Target="../media/image48.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hyperlink" Target="http://centre-alain-savary.ens-lyon.fr/CAS/mathematiques-en-education-prioritaire/reportage-argenteuil/des-situations-" TargetMode="External"/><Relationship Id="rId10" Type="http://schemas.openxmlformats.org/officeDocument/2006/relationships/hyperlink" Target="http://www.ac-grenoble.fr/ien.st-gervais/" TargetMode="External"/><Relationship Id="rId4" Type="http://schemas.openxmlformats.org/officeDocument/2006/relationships/image" Target="../media/image46.emf"/><Relationship Id="rId9" Type="http://schemas.openxmlformats.org/officeDocument/2006/relationships/hyperlink" Target="http://www.mathplayground.com/thinkingblocks.html"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education.gouv.fr/pid285/bulletin_officiel.html" TargetMode="External"/><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hyperlink" Target="http://pedagogie-nord.ac-lille.fr/IMG/pdf/presentation-ace-arithmecole.pdf" TargetMode="External"/><Relationship Id="rId4" Type="http://schemas.openxmlformats.org/officeDocument/2006/relationships/image" Target="../media/image5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7.xml"/><Relationship Id="rId5" Type="http://schemas.openxmlformats.org/officeDocument/2006/relationships/image" Target="../media/image61.jp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6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11.emf"/><Relationship Id="rId18" Type="http://schemas.openxmlformats.org/officeDocument/2006/relationships/image" Target="../media/image16.emf"/><Relationship Id="rId26" Type="http://schemas.openxmlformats.org/officeDocument/2006/relationships/image" Target="../media/image24.emf"/><Relationship Id="rId3" Type="http://schemas.openxmlformats.org/officeDocument/2006/relationships/slide" Target="slide1.xml"/><Relationship Id="rId21" Type="http://schemas.openxmlformats.org/officeDocument/2006/relationships/image" Target="../media/image19.emf"/><Relationship Id="rId7" Type="http://schemas.openxmlformats.org/officeDocument/2006/relationships/slide" Target="slide8.xml"/><Relationship Id="rId12" Type="http://schemas.openxmlformats.org/officeDocument/2006/relationships/image" Target="../media/image10.emf"/><Relationship Id="rId17" Type="http://schemas.openxmlformats.org/officeDocument/2006/relationships/image" Target="../media/image15.emf"/><Relationship Id="rId25" Type="http://schemas.openxmlformats.org/officeDocument/2006/relationships/image" Target="../media/image23.emf"/><Relationship Id="rId2" Type="http://schemas.openxmlformats.org/officeDocument/2006/relationships/notesSlide" Target="../notesSlides/notesSlide5.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slideLayout" Target="../slideLayouts/slideLayout15.xml"/><Relationship Id="rId6" Type="http://schemas.openxmlformats.org/officeDocument/2006/relationships/slide" Target="slide7.xml"/><Relationship Id="rId11" Type="http://schemas.openxmlformats.org/officeDocument/2006/relationships/slide" Target="slide13.xml"/><Relationship Id="rId24" Type="http://schemas.openxmlformats.org/officeDocument/2006/relationships/image" Target="../media/image22.emf"/><Relationship Id="rId5" Type="http://schemas.openxmlformats.org/officeDocument/2006/relationships/slide" Target="slide4.xml"/><Relationship Id="rId15" Type="http://schemas.openxmlformats.org/officeDocument/2006/relationships/image" Target="../media/image13.emf"/><Relationship Id="rId23" Type="http://schemas.openxmlformats.org/officeDocument/2006/relationships/image" Target="../media/image21.emf"/><Relationship Id="rId10" Type="http://schemas.openxmlformats.org/officeDocument/2006/relationships/slide" Target="slide12.xml"/><Relationship Id="rId19" Type="http://schemas.openxmlformats.org/officeDocument/2006/relationships/image" Target="../media/image17.emf"/><Relationship Id="rId4" Type="http://schemas.openxmlformats.org/officeDocument/2006/relationships/slide" Target="slide2.xml"/><Relationship Id="rId9" Type="http://schemas.openxmlformats.org/officeDocument/2006/relationships/slide" Target="slide11.xml"/><Relationship Id="rId14" Type="http://schemas.openxmlformats.org/officeDocument/2006/relationships/image" Target="../media/image12.emf"/><Relationship Id="rId22" Type="http://schemas.openxmlformats.org/officeDocument/2006/relationships/image" Target="../media/image20.emf"/><Relationship Id="rId27" Type="http://schemas.openxmlformats.org/officeDocument/2006/relationships/image" Target="../media/image25.emf"/></Relationships>
</file>

<file path=ppt/slides/_rels/slide6.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9.emf"/><Relationship Id="rId3" Type="http://schemas.openxmlformats.org/officeDocument/2006/relationships/slide" Target="slide14.xml"/><Relationship Id="rId7" Type="http://schemas.openxmlformats.org/officeDocument/2006/relationships/slide" Target="slide20.xml"/><Relationship Id="rId12"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slide" Target="slide19.xml"/><Relationship Id="rId11" Type="http://schemas.openxmlformats.org/officeDocument/2006/relationships/image" Target="../media/image27.emf"/><Relationship Id="rId5" Type="http://schemas.openxmlformats.org/officeDocument/2006/relationships/slide" Target="slide18.xml"/><Relationship Id="rId15" Type="http://schemas.openxmlformats.org/officeDocument/2006/relationships/image" Target="../media/image31.emf"/><Relationship Id="rId10" Type="http://schemas.openxmlformats.org/officeDocument/2006/relationships/image" Target="../media/image26.emf"/><Relationship Id="rId4" Type="http://schemas.openxmlformats.org/officeDocument/2006/relationships/slide" Target="slide17.xml"/><Relationship Id="rId9" Type="http://schemas.openxmlformats.org/officeDocument/2006/relationships/slide" Target="slide26.xml"/><Relationship Id="rId14" Type="http://schemas.openxmlformats.org/officeDocument/2006/relationships/image" Target="../media/image3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1099" y="5938235"/>
            <a:ext cx="7489066" cy="919765"/>
          </a:xfrm>
        </p:spPr>
        <p:txBody>
          <a:bodyPr rtlCol="0">
            <a:noAutofit/>
          </a:bodyPr>
          <a:lstStyle/>
          <a:p>
            <a:pPr algn="ctr" rtl="0">
              <a:lnSpc>
                <a:spcPct val="150000"/>
              </a:lnSpc>
            </a:pPr>
            <a:r>
              <a:rPr lang="fr-FR" sz="3600" dirty="0" smtClean="0">
                <a:solidFill>
                  <a:schemeClr val="accent1">
                    <a:lumMod val="50000"/>
                  </a:schemeClr>
                </a:solidFill>
              </a:rPr>
              <a:t>FORMATION TEMPS 1</a:t>
            </a:r>
            <a:endParaRPr lang="fr-FR" sz="3600" dirty="0">
              <a:solidFill>
                <a:srgbClr val="FF0000"/>
              </a:solidFill>
            </a:endParaRPr>
          </a:p>
        </p:txBody>
      </p:sp>
      <p:sp>
        <p:nvSpPr>
          <p:cNvPr id="3" name="Sous-titre 2"/>
          <p:cNvSpPr>
            <a:spLocks noGrp="1"/>
          </p:cNvSpPr>
          <p:nvPr>
            <p:ph type="subTitle" idx="1"/>
          </p:nvPr>
        </p:nvSpPr>
        <p:spPr>
          <a:xfrm>
            <a:off x="1679380" y="417221"/>
            <a:ext cx="9802413" cy="914400"/>
          </a:xfrm>
        </p:spPr>
        <p:txBody>
          <a:bodyPr rtlCol="0">
            <a:noAutofit/>
          </a:bodyPr>
          <a:lstStyle/>
          <a:p>
            <a:pPr algn="ctr" rtl="0"/>
            <a:r>
              <a:rPr lang="fr-FR" sz="6000" b="1" cap="all" dirty="0" smtClean="0">
                <a:solidFill>
                  <a:schemeClr val="accent4">
                    <a:lumMod val="50000"/>
                  </a:schemeClr>
                </a:solidFill>
              </a:rPr>
              <a:t>La résolution de problèmes</a:t>
            </a:r>
            <a:endParaRPr lang="fr-FR" sz="6000" b="1" cap="all" dirty="0">
              <a:solidFill>
                <a:schemeClr val="accent4">
                  <a:lumMod val="50000"/>
                </a:schemeClr>
              </a:solidFill>
            </a:endParaRPr>
          </a:p>
        </p:txBody>
      </p:sp>
      <p:sp>
        <p:nvSpPr>
          <p:cNvPr id="4" name="Titre 1"/>
          <p:cNvSpPr txBox="1">
            <a:spLocks/>
          </p:cNvSpPr>
          <p:nvPr/>
        </p:nvSpPr>
        <p:spPr>
          <a:xfrm>
            <a:off x="3554329" y="2082620"/>
            <a:ext cx="6052513" cy="13544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lumMod val="50000"/>
                  </a:schemeClr>
                </a:solidFill>
                <a:latin typeface="+mj-lt"/>
                <a:ea typeface="+mj-ea"/>
                <a:cs typeface="+mj-cs"/>
              </a:defRPr>
            </a:lvl1pPr>
          </a:lstStyle>
          <a:p>
            <a:pPr algn="ctr">
              <a:lnSpc>
                <a:spcPct val="150000"/>
              </a:lnSpc>
            </a:pPr>
            <a:r>
              <a:rPr lang="fr-FR" b="1" dirty="0" smtClean="0">
                <a:solidFill>
                  <a:schemeClr val="accent4">
                    <a:lumMod val="75000"/>
                  </a:schemeClr>
                </a:solidFill>
              </a:rPr>
              <a:t>Cycle 2</a:t>
            </a:r>
            <a:endParaRPr lang="fr-FR" b="1" dirty="0">
              <a:solidFill>
                <a:schemeClr val="accent4">
                  <a:lumMod val="75000"/>
                </a:schemeClr>
              </a:solidFill>
            </a:endParaRPr>
          </a:p>
        </p:txBody>
      </p:sp>
      <p:pic>
        <p:nvPicPr>
          <p:cNvPr id="6" name="Image 5"/>
          <p:cNvPicPr>
            <a:picLocks noChangeAspect="1"/>
          </p:cNvPicPr>
          <p:nvPr/>
        </p:nvPicPr>
        <p:blipFill>
          <a:blip r:embed="rId3"/>
          <a:stretch>
            <a:fillRect/>
          </a:stretch>
        </p:blipFill>
        <p:spPr>
          <a:xfrm rot="1057648">
            <a:off x="6739078" y="3903275"/>
            <a:ext cx="1787229" cy="1323873"/>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485623" y="178158"/>
            <a:ext cx="927279" cy="862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7"/>
          <p:cNvSpPr>
            <a:spLocks noGrp="1"/>
          </p:cNvSpPr>
          <p:nvPr>
            <p:ph type="title"/>
          </p:nvPr>
        </p:nvSpPr>
        <p:spPr>
          <a:xfrm>
            <a:off x="1109818" y="0"/>
            <a:ext cx="10058402" cy="1219200"/>
          </a:xfrm>
        </p:spPr>
        <p:txBody>
          <a:bodyPr rtlCol="0" anchor="ctr">
            <a:normAutofit/>
          </a:bodyPr>
          <a:lstStyle/>
          <a:p>
            <a:pPr algn="ctr" rtl="0"/>
            <a:r>
              <a:rPr lang="fr-FR" b="1" dirty="0"/>
              <a:t>2</a:t>
            </a:r>
            <a:r>
              <a:rPr lang="fr-FR" sz="4400" b="1" dirty="0" smtClean="0"/>
              <a:t>   QUESTIONNEMENT</a:t>
            </a:r>
            <a:endParaRPr lang="fr-FR" sz="4400" b="1" dirty="0"/>
          </a:p>
        </p:txBody>
      </p:sp>
      <p:sp>
        <p:nvSpPr>
          <p:cNvPr id="6" name="Espace réservé du texte 8"/>
          <p:cNvSpPr>
            <a:spLocks noGrp="1"/>
          </p:cNvSpPr>
          <p:nvPr>
            <p:ph type="body" sz="half" idx="4294967295"/>
          </p:nvPr>
        </p:nvSpPr>
        <p:spPr>
          <a:xfrm>
            <a:off x="2949262" y="1779617"/>
            <a:ext cx="8979306" cy="1129991"/>
          </a:xfrm>
          <a:prstGeom prst="rect">
            <a:avLst/>
          </a:prstGeom>
        </p:spPr>
        <p:txBody>
          <a:bodyPr rtlCol="0">
            <a:noAutofit/>
          </a:bodyPr>
          <a:lstStyle/>
          <a:p>
            <a:pPr marL="0" indent="0">
              <a:lnSpc>
                <a:spcPct val="150000"/>
              </a:lnSpc>
              <a:buNone/>
            </a:pPr>
            <a:r>
              <a:rPr lang="fr-FR" sz="3200" b="1" dirty="0" smtClean="0">
                <a:solidFill>
                  <a:srgbClr val="7030A0"/>
                </a:solidFill>
              </a:rPr>
              <a:t> </a:t>
            </a:r>
            <a:r>
              <a:rPr lang="fr-FR" sz="3200" b="1" dirty="0">
                <a:solidFill>
                  <a:srgbClr val="7030A0"/>
                </a:solidFill>
              </a:rPr>
              <a:t>Comment favorisez-vous </a:t>
            </a:r>
            <a:r>
              <a:rPr lang="fr-FR" sz="3200" b="1" dirty="0" smtClean="0">
                <a:solidFill>
                  <a:srgbClr val="7030A0"/>
                </a:solidFill>
              </a:rPr>
              <a:t>la résolution de problèmes dans </a:t>
            </a:r>
            <a:r>
              <a:rPr lang="fr-FR" sz="3200" b="1" dirty="0">
                <a:solidFill>
                  <a:srgbClr val="7030A0"/>
                </a:solidFill>
              </a:rPr>
              <a:t>vos classes</a:t>
            </a:r>
            <a:r>
              <a:rPr lang="fr-FR" sz="3200" b="1" dirty="0" smtClean="0">
                <a:solidFill>
                  <a:srgbClr val="7030A0"/>
                </a:solidFill>
              </a:rPr>
              <a:t>? ( </a:t>
            </a:r>
            <a:r>
              <a:rPr lang="fr-FR" sz="3200" b="1" dirty="0" smtClean="0">
                <a:solidFill>
                  <a:srgbClr val="7030A0"/>
                </a:solidFill>
              </a:rPr>
              <a:t>outils des élèves, </a:t>
            </a:r>
            <a:r>
              <a:rPr lang="fr-FR" sz="3200" b="1" dirty="0" smtClean="0">
                <a:solidFill>
                  <a:srgbClr val="7030A0"/>
                </a:solidFill>
              </a:rPr>
              <a:t>modalités d’activités, </a:t>
            </a:r>
            <a:r>
              <a:rPr lang="fr-FR" sz="3200" b="1" dirty="0" smtClean="0">
                <a:solidFill>
                  <a:srgbClr val="7030A0"/>
                </a:solidFill>
              </a:rPr>
              <a:t>ressources                  pour l’enseignant</a:t>
            </a:r>
            <a:r>
              <a:rPr lang="fr-FR" sz="3200" b="1" dirty="0" smtClean="0">
                <a:solidFill>
                  <a:srgbClr val="7030A0"/>
                </a:solidFill>
              </a:rPr>
              <a:t>..)</a:t>
            </a:r>
            <a:endParaRPr lang="fr-FR" sz="3200" b="1" dirty="0">
              <a:solidFill>
                <a:srgbClr val="7030A0"/>
              </a:solidFill>
            </a:endParaRPr>
          </a:p>
          <a:p>
            <a:pPr marL="0" indent="0" rtl="0">
              <a:lnSpc>
                <a:spcPct val="150000"/>
              </a:lnSpc>
              <a:buNone/>
            </a:pPr>
            <a:endParaRPr lang="fr-FR" sz="3200" b="1" dirty="0">
              <a:solidFill>
                <a:srgbClr val="FF0000"/>
              </a:solidFill>
              <a:hlinkClick r:id="rId3" action="ppaction://hlinksldjump"/>
            </a:endParaRPr>
          </a:p>
        </p:txBody>
      </p:sp>
    </p:spTree>
    <p:extLst>
      <p:ext uri="{BB962C8B-B14F-4D97-AF65-F5344CB8AC3E}">
        <p14:creationId xmlns:p14="http://schemas.microsoft.com/office/powerpoint/2010/main" val="3475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5" y="304800"/>
            <a:ext cx="11315700" cy="666750"/>
          </a:xfrm>
        </p:spPr>
        <p:txBody>
          <a:bodyPr>
            <a:normAutofit/>
          </a:bodyPr>
          <a:lstStyle/>
          <a:p>
            <a:r>
              <a:rPr lang="fr-FR" sz="2400" b="1" dirty="0"/>
              <a:t>Exemples d’outils </a:t>
            </a:r>
            <a:r>
              <a:rPr lang="fr-FR" sz="2400" b="1" dirty="0" smtClean="0"/>
              <a:t>au service de la résolution de problèmes</a:t>
            </a:r>
            <a:endParaRPr lang="fr-FR" sz="2400" dirty="0"/>
          </a:p>
        </p:txBody>
      </p:sp>
      <p:sp>
        <p:nvSpPr>
          <p:cNvPr id="4" name="Espace réservé du contenu 3"/>
          <p:cNvSpPr txBox="1">
            <a:spLocks noGrp="1"/>
          </p:cNvSpPr>
          <p:nvPr>
            <p:ph idx="1"/>
          </p:nvPr>
        </p:nvSpPr>
        <p:spPr>
          <a:xfrm>
            <a:off x="854439" y="1195387"/>
            <a:ext cx="10732957" cy="6755696"/>
          </a:xfrm>
          <a:prstGeom prst="rect">
            <a:avLst/>
          </a:prstGeom>
          <a:noFill/>
        </p:spPr>
        <p:txBody>
          <a:bodyPr wrap="square" rtlCol="0">
            <a:spAutoFit/>
          </a:bodyPr>
          <a:lstStyle/>
          <a:p>
            <a:pPr marL="285750" indent="-285750">
              <a:buFont typeface="Wingdings" panose="05000000000000000000" pitchFamily="2" charset="2"/>
              <a:buChar char="Ø"/>
            </a:pPr>
            <a:r>
              <a:rPr lang="fr-FR" sz="2000" dirty="0" smtClean="0">
                <a:solidFill>
                  <a:schemeClr val="bg2">
                    <a:lumMod val="10000"/>
                  </a:schemeClr>
                </a:solidFill>
              </a:rPr>
              <a:t>La représentation mentale de l’énoncé, le mime, </a:t>
            </a:r>
          </a:p>
          <a:p>
            <a:pPr marL="285750" indent="-285750">
              <a:buFont typeface="Wingdings" panose="05000000000000000000" pitchFamily="2" charset="2"/>
              <a:buChar char="Ø"/>
            </a:pPr>
            <a:r>
              <a:rPr lang="fr-FR" sz="2000" dirty="0" smtClean="0">
                <a:solidFill>
                  <a:schemeClr val="bg2">
                    <a:lumMod val="10000"/>
                  </a:schemeClr>
                </a:solidFill>
              </a:rPr>
              <a:t>Le dessin </a:t>
            </a:r>
          </a:p>
          <a:p>
            <a:pPr marL="285750" indent="-285750">
              <a:buFont typeface="Wingdings" panose="05000000000000000000" pitchFamily="2" charset="2"/>
              <a:buChar char="Ø"/>
            </a:pPr>
            <a:r>
              <a:rPr lang="fr-FR" sz="2000" dirty="0" smtClean="0">
                <a:solidFill>
                  <a:schemeClr val="bg2">
                    <a:lumMod val="10000"/>
                  </a:schemeClr>
                </a:solidFill>
              </a:rPr>
              <a:t>Le schéma</a:t>
            </a:r>
          </a:p>
          <a:p>
            <a:pPr marL="285750" indent="-285750">
              <a:buFont typeface="Wingdings" panose="05000000000000000000" pitchFamily="2" charset="2"/>
              <a:buChar char="Ø"/>
            </a:pPr>
            <a:r>
              <a:rPr lang="fr-FR" sz="2000" dirty="0" smtClean="0">
                <a:solidFill>
                  <a:schemeClr val="bg2">
                    <a:lumMod val="10000"/>
                  </a:schemeClr>
                </a:solidFill>
              </a:rPr>
              <a:t>Les différentes catégorisations</a:t>
            </a:r>
          </a:p>
          <a:p>
            <a:pPr marL="285750" indent="-285750">
              <a:buFont typeface="Wingdings" panose="05000000000000000000" pitchFamily="2" charset="2"/>
              <a:buChar char="Ø"/>
            </a:pPr>
            <a:r>
              <a:rPr lang="fr-FR" sz="2000" dirty="0" smtClean="0">
                <a:solidFill>
                  <a:schemeClr val="bg2">
                    <a:lumMod val="10000"/>
                  </a:schemeClr>
                </a:solidFill>
              </a:rPr>
              <a:t>Le problème de référence </a:t>
            </a:r>
          </a:p>
          <a:p>
            <a:pPr marL="285750" indent="-285750">
              <a:buFont typeface="Wingdings" panose="05000000000000000000" pitchFamily="2" charset="2"/>
              <a:buChar char="Ø"/>
            </a:pPr>
            <a:r>
              <a:rPr lang="fr-FR" sz="2000" dirty="0" smtClean="0">
                <a:solidFill>
                  <a:schemeClr val="bg2">
                    <a:lumMod val="10000"/>
                  </a:schemeClr>
                </a:solidFill>
              </a:rPr>
              <a:t>La capacité à calculer mentalement, en ligne, avec la calculatrice, les cartes à points </a:t>
            </a:r>
          </a:p>
          <a:p>
            <a:pPr marL="285750" indent="-285750">
              <a:buFont typeface="Wingdings" panose="05000000000000000000" pitchFamily="2" charset="2"/>
              <a:buChar char="Ø"/>
            </a:pPr>
            <a:r>
              <a:rPr lang="fr-FR" sz="2000" dirty="0" smtClean="0">
                <a:solidFill>
                  <a:schemeClr val="bg2">
                    <a:lumMod val="10000"/>
                  </a:schemeClr>
                </a:solidFill>
              </a:rPr>
              <a:t>La capacité à se représenter l’ordre de grandeur</a:t>
            </a:r>
          </a:p>
          <a:p>
            <a:pPr marL="285750" indent="-285750">
              <a:buFont typeface="Wingdings" panose="05000000000000000000" pitchFamily="2" charset="2"/>
              <a:buChar char="Ø"/>
            </a:pPr>
            <a:endParaRPr lang="fr-FR" sz="2000" dirty="0" smtClean="0">
              <a:solidFill>
                <a:schemeClr val="bg2">
                  <a:lumMod val="10000"/>
                </a:schemeClr>
              </a:solidFill>
            </a:endParaRPr>
          </a:p>
          <a:p>
            <a:pPr marL="285750" indent="-285750">
              <a:buFont typeface="Wingdings" panose="05000000000000000000" pitchFamily="2" charset="2"/>
              <a:buChar char="Ø"/>
            </a:pPr>
            <a:endParaRPr lang="fr-FR" sz="2000" dirty="0" smtClean="0">
              <a:solidFill>
                <a:schemeClr val="bg2">
                  <a:lumMod val="10000"/>
                </a:schemeClr>
              </a:solidFill>
            </a:endParaRPr>
          </a:p>
          <a:p>
            <a:pPr marL="285750" indent="-285750">
              <a:buFont typeface="Wingdings" panose="05000000000000000000" pitchFamily="2" charset="2"/>
              <a:buChar char="Ø"/>
            </a:pPr>
            <a:endParaRPr lang="fr-FR" sz="2000" dirty="0" smtClean="0">
              <a:solidFill>
                <a:schemeClr val="bg2">
                  <a:lumMod val="10000"/>
                </a:schemeClr>
              </a:solidFill>
            </a:endParaRPr>
          </a:p>
          <a:p>
            <a:pPr marL="285750" indent="-285750">
              <a:buFontTx/>
              <a:buChar char="-"/>
            </a:pPr>
            <a:endParaRPr lang="fr-FR" dirty="0" smtClean="0">
              <a:solidFill>
                <a:schemeClr val="bg2">
                  <a:lumMod val="10000"/>
                </a:schemeClr>
              </a:solidFill>
            </a:endParaRPr>
          </a:p>
          <a:p>
            <a:pPr marL="285750" indent="-285750">
              <a:buFontTx/>
              <a:buChar char="-"/>
            </a:pPr>
            <a:endParaRPr lang="fr-FR" dirty="0">
              <a:solidFill>
                <a:schemeClr val="bg2">
                  <a:lumMod val="10000"/>
                </a:schemeClr>
              </a:solidFill>
            </a:endParaRPr>
          </a:p>
        </p:txBody>
      </p:sp>
    </p:spTree>
    <p:extLst>
      <p:ext uri="{BB962C8B-B14F-4D97-AF65-F5344CB8AC3E}">
        <p14:creationId xmlns:p14="http://schemas.microsoft.com/office/powerpoint/2010/main" val="205912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noGrp="1"/>
          </p:cNvSpPr>
          <p:nvPr>
            <p:ph idx="1"/>
          </p:nvPr>
        </p:nvSpPr>
        <p:spPr>
          <a:xfrm>
            <a:off x="704850" y="1123950"/>
            <a:ext cx="11487150" cy="1600438"/>
          </a:xfrm>
          <a:prstGeom prst="rect">
            <a:avLst/>
          </a:prstGeom>
          <a:noFill/>
          <a:scene3d>
            <a:camera prst="orthographicFront"/>
            <a:lightRig rig="threePt" dir="t"/>
          </a:scene3d>
          <a:sp3d>
            <a:bevelT prst="convex"/>
          </a:sp3d>
        </p:spPr>
        <p:txBody>
          <a:bodyPr wrap="square" rtlCol="0">
            <a:spAutoFit/>
          </a:bodyPr>
          <a:lstStyle/>
          <a:p>
            <a:pPr marL="0" indent="0">
              <a:spcBef>
                <a:spcPts val="1200"/>
              </a:spcBef>
              <a:buNone/>
            </a:pPr>
            <a:endParaRPr lang="fr-FR" sz="2000" dirty="0">
              <a:solidFill>
                <a:schemeClr val="bg2">
                  <a:lumMod val="10000"/>
                </a:schemeClr>
              </a:solidFill>
            </a:endParaRPr>
          </a:p>
          <a:p>
            <a:endParaRPr lang="fr-FR" dirty="0" smtClean="0">
              <a:solidFill>
                <a:schemeClr val="bg2">
                  <a:lumMod val="10000"/>
                </a:schemeClr>
              </a:solidFill>
            </a:endParaRPr>
          </a:p>
          <a:p>
            <a:pPr marL="285750" indent="-285750">
              <a:buFontTx/>
              <a:buChar char="-"/>
            </a:pPr>
            <a:endParaRPr lang="fr-FR" dirty="0">
              <a:solidFill>
                <a:schemeClr val="bg2">
                  <a:lumMod val="10000"/>
                </a:schemeClr>
              </a:solidFill>
            </a:endParaRPr>
          </a:p>
        </p:txBody>
      </p:sp>
      <p:sp>
        <p:nvSpPr>
          <p:cNvPr id="2" name="Titre 1"/>
          <p:cNvSpPr>
            <a:spLocks noGrp="1"/>
          </p:cNvSpPr>
          <p:nvPr>
            <p:ph type="title"/>
          </p:nvPr>
        </p:nvSpPr>
        <p:spPr>
          <a:xfrm>
            <a:off x="1065212" y="304800"/>
            <a:ext cx="10058402" cy="681038"/>
          </a:xfrm>
        </p:spPr>
        <p:txBody>
          <a:bodyPr>
            <a:normAutofit/>
          </a:bodyPr>
          <a:lstStyle/>
          <a:p>
            <a:r>
              <a:rPr lang="fr-FR" sz="2800" b="1" dirty="0" smtClean="0"/>
              <a:t>Les modalités d’organisation</a:t>
            </a:r>
            <a:endParaRPr lang="fr-FR" sz="2800" dirty="0"/>
          </a:p>
        </p:txBody>
      </p:sp>
      <p:sp>
        <p:nvSpPr>
          <p:cNvPr id="5" name="Ellipse 4"/>
          <p:cNvSpPr/>
          <p:nvPr/>
        </p:nvSpPr>
        <p:spPr>
          <a:xfrm>
            <a:off x="8307049" y="786320"/>
            <a:ext cx="3342807" cy="1334125"/>
          </a:xfrm>
          <a:prstGeom prst="ellipse">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ln w="0"/>
                <a:solidFill>
                  <a:schemeClr val="tx1"/>
                </a:solidFill>
                <a:effectLst>
                  <a:outerShdw blurRad="38100" dist="19050" dir="2700000" algn="tl" rotWithShape="0">
                    <a:schemeClr val="dk1">
                      <a:alpha val="40000"/>
                    </a:schemeClr>
                  </a:outerShdw>
                </a:effectLst>
              </a:rPr>
              <a:t>Individuelles</a:t>
            </a:r>
            <a:endParaRPr lang="fr-FR" sz="2400" b="1" u="sng" dirty="0">
              <a:ln w="0"/>
              <a:solidFill>
                <a:schemeClr val="tx1"/>
              </a:solidFill>
              <a:effectLst>
                <a:outerShdw blurRad="38100" dist="19050" dir="2700000" algn="tl" rotWithShape="0">
                  <a:schemeClr val="dk1">
                    <a:alpha val="40000"/>
                  </a:schemeClr>
                </a:outerShdw>
              </a:effectLst>
            </a:endParaRPr>
          </a:p>
        </p:txBody>
      </p:sp>
      <p:sp>
        <p:nvSpPr>
          <p:cNvPr id="7" name="Ellipse 6"/>
          <p:cNvSpPr/>
          <p:nvPr/>
        </p:nvSpPr>
        <p:spPr>
          <a:xfrm>
            <a:off x="6158143" y="2195437"/>
            <a:ext cx="3342807" cy="1334125"/>
          </a:xfrm>
          <a:prstGeom prst="ellipse">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ln w="0"/>
                <a:solidFill>
                  <a:schemeClr val="tx1"/>
                </a:solidFill>
                <a:effectLst>
                  <a:outerShdw blurRad="38100" dist="19050" dir="2700000" algn="tl" rotWithShape="0">
                    <a:schemeClr val="dk1">
                      <a:alpha val="40000"/>
                    </a:schemeClr>
                  </a:outerShdw>
                </a:effectLst>
              </a:rPr>
              <a:t>Collectives</a:t>
            </a:r>
            <a:endParaRPr lang="fr-FR" sz="2400" b="1" u="sng" dirty="0">
              <a:ln w="0"/>
              <a:solidFill>
                <a:schemeClr val="tx1"/>
              </a:solidFill>
              <a:effectLst>
                <a:outerShdw blurRad="38100" dist="19050" dir="2700000" algn="tl" rotWithShape="0">
                  <a:schemeClr val="dk1">
                    <a:alpha val="40000"/>
                  </a:schemeClr>
                </a:outerShdw>
              </a:effectLst>
            </a:endParaRPr>
          </a:p>
        </p:txBody>
      </p:sp>
      <p:sp>
        <p:nvSpPr>
          <p:cNvPr id="8" name="Ellipse 7"/>
          <p:cNvSpPr/>
          <p:nvPr/>
        </p:nvSpPr>
        <p:spPr>
          <a:xfrm>
            <a:off x="8620749" y="4098484"/>
            <a:ext cx="3342807" cy="1334125"/>
          </a:xfrm>
          <a:prstGeom prst="ellipse">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ln w="0"/>
                <a:solidFill>
                  <a:schemeClr val="tx1"/>
                </a:solidFill>
                <a:effectLst>
                  <a:outerShdw blurRad="38100" dist="19050" dir="2700000" algn="tl" rotWithShape="0">
                    <a:schemeClr val="dk1">
                      <a:alpha val="40000"/>
                    </a:schemeClr>
                  </a:outerShdw>
                </a:effectLst>
              </a:rPr>
              <a:t>Orales</a:t>
            </a:r>
            <a:endParaRPr lang="fr-FR" sz="2400" b="1" u="sng" dirty="0">
              <a:ln w="0"/>
              <a:solidFill>
                <a:schemeClr val="tx1"/>
              </a:solidFill>
              <a:effectLst>
                <a:outerShdw blurRad="38100" dist="19050" dir="2700000" algn="tl" rotWithShape="0">
                  <a:schemeClr val="dk1">
                    <a:alpha val="40000"/>
                  </a:schemeClr>
                </a:outerShdw>
              </a:effectLst>
            </a:endParaRPr>
          </a:p>
        </p:txBody>
      </p:sp>
      <p:sp>
        <p:nvSpPr>
          <p:cNvPr id="9" name="Ellipse 8"/>
          <p:cNvSpPr/>
          <p:nvPr/>
        </p:nvSpPr>
        <p:spPr>
          <a:xfrm>
            <a:off x="2595795" y="1183908"/>
            <a:ext cx="3342807" cy="1334125"/>
          </a:xfrm>
          <a:prstGeom prst="ellipse">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ln w="0"/>
                <a:solidFill>
                  <a:schemeClr val="tx1"/>
                </a:solidFill>
                <a:effectLst>
                  <a:outerShdw blurRad="38100" dist="19050" dir="2700000" algn="tl" rotWithShape="0">
                    <a:schemeClr val="dk1">
                      <a:alpha val="40000"/>
                    </a:schemeClr>
                  </a:outerShdw>
                </a:effectLst>
              </a:rPr>
              <a:t>Ecrites</a:t>
            </a:r>
            <a:endParaRPr lang="fr-FR" sz="2400" b="1" u="sng" dirty="0">
              <a:ln w="0"/>
              <a:solidFill>
                <a:schemeClr val="tx1"/>
              </a:solidFill>
              <a:effectLst>
                <a:outerShdw blurRad="38100" dist="19050" dir="2700000" algn="tl" rotWithShape="0">
                  <a:schemeClr val="dk1">
                    <a:alpha val="40000"/>
                  </a:schemeClr>
                </a:outerShdw>
              </a:effectLst>
            </a:endParaRPr>
          </a:p>
        </p:txBody>
      </p:sp>
      <p:sp>
        <p:nvSpPr>
          <p:cNvPr id="10" name="Ellipse 9"/>
          <p:cNvSpPr/>
          <p:nvPr/>
        </p:nvSpPr>
        <p:spPr>
          <a:xfrm>
            <a:off x="589611" y="4774947"/>
            <a:ext cx="3342807" cy="1334125"/>
          </a:xfrm>
          <a:prstGeom prst="ellipse">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ln w="0"/>
                <a:solidFill>
                  <a:schemeClr val="tx1"/>
                </a:solidFill>
                <a:effectLst>
                  <a:outerShdw blurRad="38100" dist="19050" dir="2700000" algn="tl" rotWithShape="0">
                    <a:schemeClr val="dk1">
                      <a:alpha val="40000"/>
                    </a:schemeClr>
                  </a:outerShdw>
                </a:effectLst>
              </a:rPr>
              <a:t>Avec un pair</a:t>
            </a:r>
            <a:endParaRPr lang="fr-FR" sz="2400" b="1" u="sng" dirty="0">
              <a:ln w="0"/>
              <a:solidFill>
                <a:schemeClr val="tx1"/>
              </a:solidFill>
              <a:effectLst>
                <a:outerShdw blurRad="38100" dist="19050" dir="2700000" algn="tl" rotWithShape="0">
                  <a:schemeClr val="dk1">
                    <a:alpha val="40000"/>
                  </a:schemeClr>
                </a:outerShdw>
              </a:effectLst>
            </a:endParaRPr>
          </a:p>
        </p:txBody>
      </p:sp>
      <p:sp>
        <p:nvSpPr>
          <p:cNvPr id="11" name="Ellipse 10"/>
          <p:cNvSpPr/>
          <p:nvPr/>
        </p:nvSpPr>
        <p:spPr>
          <a:xfrm>
            <a:off x="168638" y="2850627"/>
            <a:ext cx="3342807" cy="1334125"/>
          </a:xfrm>
          <a:prstGeom prst="ellipse">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ln w="0"/>
                <a:solidFill>
                  <a:schemeClr val="tx1"/>
                </a:solidFill>
                <a:effectLst>
                  <a:outerShdw blurRad="38100" dist="19050" dir="2700000" algn="tl" rotWithShape="0">
                    <a:schemeClr val="dk1">
                      <a:alpha val="40000"/>
                    </a:schemeClr>
                  </a:outerShdw>
                </a:effectLst>
              </a:rPr>
              <a:t>Avec l’enseignant</a:t>
            </a:r>
            <a:endParaRPr lang="fr-FR" sz="2400" b="1" u="sng" dirty="0">
              <a:ln w="0"/>
              <a:solidFill>
                <a:schemeClr val="tx1"/>
              </a:solidFill>
              <a:effectLst>
                <a:outerShdw blurRad="38100" dist="19050" dir="2700000" algn="tl" rotWithShape="0">
                  <a:schemeClr val="dk1">
                    <a:alpha val="40000"/>
                  </a:schemeClr>
                </a:outerShdw>
              </a:effectLst>
            </a:endParaRPr>
          </a:p>
        </p:txBody>
      </p:sp>
      <p:sp>
        <p:nvSpPr>
          <p:cNvPr id="12" name="Ellipse 11"/>
          <p:cNvSpPr/>
          <p:nvPr/>
        </p:nvSpPr>
        <p:spPr>
          <a:xfrm>
            <a:off x="4964242" y="5119741"/>
            <a:ext cx="3342807" cy="1334125"/>
          </a:xfrm>
          <a:prstGeom prst="ellipse">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ln w="0"/>
                <a:solidFill>
                  <a:schemeClr val="tx1"/>
                </a:solidFill>
                <a:effectLst>
                  <a:outerShdw blurRad="38100" dist="19050" dir="2700000" algn="tl" rotWithShape="0">
                    <a:schemeClr val="dk1">
                      <a:alpha val="40000"/>
                    </a:schemeClr>
                  </a:outerShdw>
                </a:effectLst>
              </a:rPr>
              <a:t>En ateliers</a:t>
            </a:r>
            <a:endParaRPr lang="fr-FR" sz="2400" b="1" u="sng" dirty="0">
              <a:ln w="0"/>
              <a:solidFill>
                <a:schemeClr val="tx1"/>
              </a:solidFill>
              <a:effectLst>
                <a:outerShdw blurRad="38100" dist="19050" dir="2700000" algn="tl" rotWithShape="0">
                  <a:schemeClr val="dk1">
                    <a:alpha val="40000"/>
                  </a:schemeClr>
                </a:outerShdw>
              </a:effectLst>
            </a:endParaRPr>
          </a:p>
        </p:txBody>
      </p:sp>
      <p:sp>
        <p:nvSpPr>
          <p:cNvPr id="13" name="Ellipse 12"/>
          <p:cNvSpPr/>
          <p:nvPr/>
        </p:nvSpPr>
        <p:spPr>
          <a:xfrm>
            <a:off x="3730986" y="3431421"/>
            <a:ext cx="3342807" cy="1334125"/>
          </a:xfrm>
          <a:prstGeom prst="ellipse">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ln w="0"/>
                <a:solidFill>
                  <a:schemeClr val="tx1"/>
                </a:solidFill>
                <a:effectLst>
                  <a:outerShdw blurRad="38100" dist="19050" dir="2700000" algn="tl" rotWithShape="0">
                    <a:schemeClr val="dk1">
                      <a:alpha val="40000"/>
                    </a:schemeClr>
                  </a:outerShdw>
                </a:effectLst>
              </a:rPr>
              <a:t>Mac </a:t>
            </a:r>
            <a:r>
              <a:rPr lang="fr-FR" sz="1600" dirty="0">
                <a:solidFill>
                  <a:schemeClr val="tx2"/>
                </a:solidFill>
              </a:rPr>
              <a:t>Module d'Approfondissement des Compétences</a:t>
            </a:r>
            <a:endParaRPr lang="fr-FR" sz="1600" b="1" u="sng" dirty="0">
              <a:ln w="0"/>
              <a:solidFill>
                <a:schemeClr val="tx2"/>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0857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age 3"/>
          <p:cNvPicPr>
            <a:picLocks noChangeAspect="1"/>
          </p:cNvPicPr>
          <p:nvPr/>
        </p:nvPicPr>
        <p:blipFill>
          <a:blip r:embed="rId3">
            <a:extLst>
              <a:ext uri="{28A0092B-C50C-407E-A947-70E740481C1C}">
                <a14:useLocalDpi xmlns:a14="http://schemas.microsoft.com/office/drawing/2010/main" val="0"/>
              </a:ext>
            </a:extLst>
          </a:blip>
          <a:srcRect t="7562" b="10330"/>
          <a:stretch>
            <a:fillRect/>
          </a:stretch>
        </p:blipFill>
        <p:spPr bwMode="auto">
          <a:xfrm>
            <a:off x="0" y="1957388"/>
            <a:ext cx="434657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ZoneTexte 6"/>
          <p:cNvSpPr txBox="1">
            <a:spLocks noChangeArrowheads="1"/>
          </p:cNvSpPr>
          <p:nvPr/>
        </p:nvSpPr>
        <p:spPr bwMode="auto">
          <a:xfrm>
            <a:off x="10488571" y="5616694"/>
            <a:ext cx="16129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1050" b="1" dirty="0"/>
              <a:t>Exemple de progression </a:t>
            </a:r>
          </a:p>
          <a:p>
            <a:pPr eaLnBrk="1" hangingPunct="1"/>
            <a:r>
              <a:rPr lang="fr-FR" altLang="fr-FR" sz="1050" b="1" dirty="0"/>
              <a:t>Cap Maths CE1</a:t>
            </a:r>
          </a:p>
        </p:txBody>
      </p:sp>
      <p:grpSp>
        <p:nvGrpSpPr>
          <p:cNvPr id="74756" name="Groupe 7"/>
          <p:cNvGrpSpPr>
            <a:grpSpLocks/>
          </p:cNvGrpSpPr>
          <p:nvPr/>
        </p:nvGrpSpPr>
        <p:grpSpPr bwMode="auto">
          <a:xfrm>
            <a:off x="8226425" y="1225550"/>
            <a:ext cx="3965575" cy="4164013"/>
            <a:chOff x="7187985" y="664176"/>
            <a:chExt cx="4718957" cy="5087256"/>
          </a:xfrm>
        </p:grpSpPr>
        <p:pic>
          <p:nvPicPr>
            <p:cNvPr id="74763" name="Image 5"/>
            <p:cNvPicPr>
              <a:picLocks noChangeAspect="1"/>
            </p:cNvPicPr>
            <p:nvPr/>
          </p:nvPicPr>
          <p:blipFill>
            <a:blip r:embed="rId4">
              <a:extLst>
                <a:ext uri="{28A0092B-C50C-407E-A947-70E740481C1C}">
                  <a14:useLocalDpi xmlns:a14="http://schemas.microsoft.com/office/drawing/2010/main" val="0"/>
                </a:ext>
              </a:extLst>
            </a:blip>
            <a:srcRect l="19147"/>
            <a:stretch>
              <a:fillRect/>
            </a:stretch>
          </p:blipFill>
          <p:spPr bwMode="auto">
            <a:xfrm rot="5400000">
              <a:off x="7003836" y="848325"/>
              <a:ext cx="5087256" cy="4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lipse 2"/>
            <p:cNvSpPr/>
            <p:nvPr/>
          </p:nvSpPr>
          <p:spPr>
            <a:xfrm>
              <a:off x="10499568" y="4401554"/>
              <a:ext cx="1299697" cy="448019"/>
            </a:xfrm>
            <a:prstGeom prst="ellipse">
              <a:avLst/>
            </a:prstGeom>
            <a:solidFill>
              <a:srgbClr val="D1C8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grpSp>
        <p:nvGrpSpPr>
          <p:cNvPr id="74757" name="Groupe 9"/>
          <p:cNvGrpSpPr>
            <a:grpSpLocks/>
          </p:cNvGrpSpPr>
          <p:nvPr/>
        </p:nvGrpSpPr>
        <p:grpSpPr bwMode="auto">
          <a:xfrm>
            <a:off x="4183995" y="55562"/>
            <a:ext cx="4111625" cy="6318250"/>
            <a:chOff x="4172905" y="0"/>
            <a:chExt cx="4111840" cy="6316933"/>
          </a:xfrm>
        </p:grpSpPr>
        <p:pic>
          <p:nvPicPr>
            <p:cNvPr id="74760" name="Image 4"/>
            <p:cNvPicPr>
              <a:picLocks noChangeAspect="1"/>
            </p:cNvPicPr>
            <p:nvPr/>
          </p:nvPicPr>
          <p:blipFill>
            <a:blip r:embed="rId5">
              <a:extLst>
                <a:ext uri="{28A0092B-C50C-407E-A947-70E740481C1C}">
                  <a14:useLocalDpi xmlns:a14="http://schemas.microsoft.com/office/drawing/2010/main" val="0"/>
                </a:ext>
              </a:extLst>
            </a:blip>
            <a:srcRect l="9779" r="10725"/>
            <a:stretch>
              <a:fillRect/>
            </a:stretch>
          </p:blipFill>
          <p:spPr bwMode="auto">
            <a:xfrm rot="5400000">
              <a:off x="4007807" y="165098"/>
              <a:ext cx="4379419" cy="404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7606847" y="5966169"/>
              <a:ext cx="677898" cy="350764"/>
            </a:xfrm>
            <a:prstGeom prst="ellipse">
              <a:avLst/>
            </a:prstGeom>
            <a:solidFill>
              <a:srgbClr val="CFCC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9" name="Ellipse 8"/>
            <p:cNvSpPr/>
            <p:nvPr/>
          </p:nvSpPr>
          <p:spPr>
            <a:xfrm>
              <a:off x="4474546" y="2190293"/>
              <a:ext cx="1211325" cy="498371"/>
            </a:xfrm>
            <a:prstGeom prst="ellipse">
              <a:avLst/>
            </a:prstGeom>
            <a:solidFill>
              <a:srgbClr val="CFCC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
        <p:nvSpPr>
          <p:cNvPr id="74758" name="ZoneTexte 10"/>
          <p:cNvSpPr txBox="1">
            <a:spLocks noChangeArrowheads="1"/>
          </p:cNvSpPr>
          <p:nvPr/>
        </p:nvSpPr>
        <p:spPr bwMode="auto">
          <a:xfrm>
            <a:off x="0" y="1225550"/>
            <a:ext cx="3468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a:t>1/ Découverte du problème ouvert. Toute la classe a le même.</a:t>
            </a:r>
          </a:p>
        </p:txBody>
      </p:sp>
      <p:sp>
        <p:nvSpPr>
          <p:cNvPr id="74759" name="ZoneTexte 11"/>
          <p:cNvSpPr txBox="1">
            <a:spLocks noChangeArrowheads="1"/>
          </p:cNvSpPr>
          <p:nvPr/>
        </p:nvSpPr>
        <p:spPr bwMode="auto">
          <a:xfrm>
            <a:off x="4649787" y="4512469"/>
            <a:ext cx="31321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dirty="0"/>
              <a:t>2/ Différenciation selon résultats au 1</a:t>
            </a:r>
            <a:r>
              <a:rPr lang="fr-FR" altLang="fr-FR" baseline="30000" dirty="0"/>
              <a:t>er</a:t>
            </a:r>
            <a:r>
              <a:rPr lang="fr-FR" altLang="fr-FR" dirty="0"/>
              <a:t> problème. </a:t>
            </a:r>
          </a:p>
          <a:p>
            <a:pPr eaLnBrk="1" hangingPunct="1"/>
            <a:r>
              <a:rPr lang="fr-FR" altLang="fr-FR" dirty="0"/>
              <a:t>On agit sur les nombres en jeu =&gt; permet le réinvestissement en offrant un degré de difficulté adapté.</a:t>
            </a:r>
          </a:p>
        </p:txBody>
      </p:sp>
      <p:sp>
        <p:nvSpPr>
          <p:cNvPr id="5" name="ZoneTexte 4"/>
          <p:cNvSpPr txBox="1"/>
          <p:nvPr/>
        </p:nvSpPr>
        <p:spPr>
          <a:xfrm>
            <a:off x="0" y="186267"/>
            <a:ext cx="4030133" cy="646331"/>
          </a:xfrm>
          <a:prstGeom prst="rect">
            <a:avLst/>
          </a:prstGeom>
          <a:noFill/>
        </p:spPr>
        <p:txBody>
          <a:bodyPr wrap="square" rtlCol="0">
            <a:spAutoFit/>
          </a:bodyPr>
          <a:lstStyle/>
          <a:p>
            <a:pPr algn="ctr"/>
            <a:r>
              <a:rPr lang="fr-FR" b="1" dirty="0" smtClean="0"/>
              <a:t>Exemple de mise en place d’une différenciation</a:t>
            </a:r>
            <a:endParaRPr lang="fr-FR" b="1" dirty="0"/>
          </a:p>
        </p:txBody>
      </p:sp>
    </p:spTree>
    <p:extLst>
      <p:ext uri="{BB962C8B-B14F-4D97-AF65-F5344CB8AC3E}">
        <p14:creationId xmlns:p14="http://schemas.microsoft.com/office/powerpoint/2010/main" val="74474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age 3"/>
          <p:cNvPicPr>
            <a:picLocks noChangeAspect="1"/>
          </p:cNvPicPr>
          <p:nvPr/>
        </p:nvPicPr>
        <p:blipFill>
          <a:blip r:embed="rId3">
            <a:extLst>
              <a:ext uri="{28A0092B-C50C-407E-A947-70E740481C1C}">
                <a14:useLocalDpi xmlns:a14="http://schemas.microsoft.com/office/drawing/2010/main" val="0"/>
              </a:ext>
            </a:extLst>
          </a:blip>
          <a:srcRect l="59100" t="65450" r="2805" b="20158"/>
          <a:stretch>
            <a:fillRect/>
          </a:stretch>
        </p:blipFill>
        <p:spPr bwMode="auto">
          <a:xfrm>
            <a:off x="231775" y="246063"/>
            <a:ext cx="45085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775" y="1755775"/>
            <a:ext cx="4760913"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377825"/>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ZoneTexte 1"/>
          <p:cNvSpPr txBox="1">
            <a:spLocks noChangeArrowheads="1"/>
          </p:cNvSpPr>
          <p:nvPr/>
        </p:nvSpPr>
        <p:spPr bwMode="auto">
          <a:xfrm>
            <a:off x="568325" y="5832475"/>
            <a:ext cx="10704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dirty="0"/>
              <a:t>Exemple de recherche par tâtonnement: problème de partage en début d’année de CE1.</a:t>
            </a:r>
          </a:p>
          <a:p>
            <a:pPr eaLnBrk="1" hangingPunct="1"/>
            <a:r>
              <a:rPr lang="fr-FR" altLang="fr-FR" dirty="0"/>
              <a:t>Photocopier le problème sans </a:t>
            </a:r>
            <a:r>
              <a:rPr lang="fr-FR" altLang="fr-FR" dirty="0" smtClean="0"/>
              <a:t>données numériques </a:t>
            </a:r>
            <a:r>
              <a:rPr lang="fr-FR" altLang="fr-FR" dirty="0"/>
              <a:t>permet de différencier facilement d’un élève à l’autre.</a:t>
            </a:r>
          </a:p>
        </p:txBody>
      </p:sp>
    </p:spTree>
    <p:extLst>
      <p:ext uri="{BB962C8B-B14F-4D97-AF65-F5344CB8AC3E}">
        <p14:creationId xmlns:p14="http://schemas.microsoft.com/office/powerpoint/2010/main" val="12917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786467" y="1412293"/>
            <a:ext cx="11298349" cy="8473762"/>
          </a:xfrm>
          <a:prstGeom prst="rect">
            <a:avLst/>
          </a:prstGeom>
        </p:spPr>
      </p:pic>
      <p:sp>
        <p:nvSpPr>
          <p:cNvPr id="2" name="ZoneTexte 1"/>
          <p:cNvSpPr txBox="1"/>
          <p:nvPr/>
        </p:nvSpPr>
        <p:spPr>
          <a:xfrm>
            <a:off x="186267" y="745067"/>
            <a:ext cx="2658533" cy="1200329"/>
          </a:xfrm>
          <a:prstGeom prst="rect">
            <a:avLst/>
          </a:prstGeom>
          <a:noFill/>
        </p:spPr>
        <p:txBody>
          <a:bodyPr wrap="square" rtlCol="0">
            <a:spAutoFit/>
          </a:bodyPr>
          <a:lstStyle/>
          <a:p>
            <a:pPr algn="ctr"/>
            <a:r>
              <a:rPr lang="fr-FR" b="1" dirty="0" smtClean="0"/>
              <a:t>Les outils de l’enseignant: </a:t>
            </a:r>
          </a:p>
          <a:p>
            <a:pPr algn="ctr"/>
            <a:r>
              <a:rPr lang="fr-FR" b="1" dirty="0" smtClean="0"/>
              <a:t>La grille d’évaluation formative </a:t>
            </a:r>
            <a:endParaRPr lang="fr-FR" b="1" dirty="0"/>
          </a:p>
        </p:txBody>
      </p:sp>
    </p:spTree>
    <p:extLst>
      <p:ext uri="{BB962C8B-B14F-4D97-AF65-F5344CB8AC3E}">
        <p14:creationId xmlns:p14="http://schemas.microsoft.com/office/powerpoint/2010/main" val="72465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07819" y="318655"/>
            <a:ext cx="11720945" cy="5632311"/>
          </a:xfrm>
          <a:prstGeom prst="rect">
            <a:avLst/>
          </a:prstGeom>
        </p:spPr>
        <p:txBody>
          <a:bodyPr wrap="square">
            <a:spAutoFit/>
          </a:bodyPr>
          <a:lstStyle/>
          <a:p>
            <a:r>
              <a:rPr lang="fr-FR" sz="2400" b="1" dirty="0" smtClean="0">
                <a:solidFill>
                  <a:schemeClr val="tx1">
                    <a:lumMod val="60000"/>
                    <a:lumOff val="40000"/>
                  </a:schemeClr>
                </a:solidFill>
                <a:latin typeface="Arial" panose="020B0604020202020204" pitchFamily="34" charset="0"/>
                <a:cs typeface="Arial" panose="020B0604020202020204" pitchFamily="34" charset="0"/>
              </a:rPr>
              <a:t>Prévenir </a:t>
            </a:r>
            <a:r>
              <a:rPr lang="fr-FR" sz="2400" b="1" dirty="0">
                <a:solidFill>
                  <a:schemeClr val="tx1">
                    <a:lumMod val="60000"/>
                    <a:lumOff val="40000"/>
                  </a:schemeClr>
                </a:solidFill>
                <a:latin typeface="Arial" panose="020B0604020202020204" pitchFamily="34" charset="0"/>
                <a:cs typeface="Arial" panose="020B0604020202020204" pitchFamily="34" charset="0"/>
              </a:rPr>
              <a:t>les </a:t>
            </a:r>
            <a:r>
              <a:rPr lang="fr-FR" sz="2400" b="1" dirty="0" smtClean="0">
                <a:solidFill>
                  <a:schemeClr val="tx1">
                    <a:lumMod val="60000"/>
                    <a:lumOff val="40000"/>
                  </a:schemeClr>
                </a:solidFill>
                <a:latin typeface="Arial" panose="020B0604020202020204" pitchFamily="34" charset="0"/>
                <a:cs typeface="Arial" panose="020B0604020202020204" pitchFamily="34" charset="0"/>
              </a:rPr>
              <a:t>difficultés </a:t>
            </a:r>
            <a:r>
              <a:rPr lang="fr-FR" sz="2400" b="1" dirty="0">
                <a:solidFill>
                  <a:schemeClr val="tx1">
                    <a:lumMod val="60000"/>
                    <a:lumOff val="40000"/>
                  </a:schemeClr>
                </a:solidFill>
                <a:latin typeface="Arial" panose="020B0604020202020204" pitchFamily="34" charset="0"/>
                <a:cs typeface="Arial" panose="020B0604020202020204" pitchFamily="34" charset="0"/>
              </a:rPr>
              <a:t>en les anticipant</a:t>
            </a:r>
          </a:p>
          <a:p>
            <a:pPr marL="457200" indent="-457200">
              <a:buFont typeface="Arial" panose="020B0604020202020204" pitchFamily="34" charset="0"/>
              <a:buChar char="•"/>
            </a:pPr>
            <a:r>
              <a:rPr lang="fr-FR" sz="2400" dirty="0">
                <a:solidFill>
                  <a:schemeClr val="tx1">
                    <a:lumMod val="60000"/>
                    <a:lumOff val="40000"/>
                  </a:schemeClr>
                </a:solidFill>
                <a:latin typeface="Arial" panose="020B0604020202020204" pitchFamily="34" charset="0"/>
                <a:cs typeface="Arial" panose="020B0604020202020204" pitchFamily="34" charset="0"/>
              </a:rPr>
              <a:t>Privilégier une approche </a:t>
            </a:r>
            <a:r>
              <a:rPr lang="fr-FR" sz="2400" dirty="0" smtClean="0">
                <a:solidFill>
                  <a:schemeClr val="tx1">
                    <a:lumMod val="60000"/>
                    <a:lumOff val="40000"/>
                  </a:schemeClr>
                </a:solidFill>
                <a:latin typeface="Arial" panose="020B0604020202020204" pitchFamily="34" charset="0"/>
                <a:cs typeface="Arial" panose="020B0604020202020204" pitchFamily="34" charset="0"/>
              </a:rPr>
              <a:t>collective</a:t>
            </a:r>
          </a:p>
          <a:p>
            <a:pPr marL="457200" indent="-457200">
              <a:buFont typeface="Arial" panose="020B0604020202020204" pitchFamily="34" charset="0"/>
              <a:buChar char="•"/>
            </a:pPr>
            <a:r>
              <a:rPr lang="fr-FR" sz="2400" dirty="0" smtClean="0">
                <a:solidFill>
                  <a:schemeClr val="tx1">
                    <a:lumMod val="60000"/>
                    <a:lumOff val="40000"/>
                  </a:schemeClr>
                </a:solidFill>
                <a:latin typeface="Arial" panose="020B0604020202020204" pitchFamily="34" charset="0"/>
                <a:cs typeface="Arial" panose="020B0604020202020204" pitchFamily="34" charset="0"/>
              </a:rPr>
              <a:t>Augmenter ou réduire les données </a:t>
            </a:r>
            <a:r>
              <a:rPr lang="fr-FR" sz="2400" dirty="0" smtClean="0">
                <a:solidFill>
                  <a:schemeClr val="tx1">
                    <a:lumMod val="60000"/>
                    <a:lumOff val="40000"/>
                  </a:schemeClr>
                </a:solidFill>
                <a:latin typeface="Arial" panose="020B0604020202020204" pitchFamily="34" charset="0"/>
                <a:cs typeface="Arial" panose="020B0604020202020204" pitchFamily="34" charset="0"/>
              </a:rPr>
              <a:t>numériques</a:t>
            </a:r>
            <a:endParaRPr lang="fr-FR" sz="2400" dirty="0">
              <a:solidFill>
                <a:schemeClr val="tx1">
                  <a:lumMod val="60000"/>
                  <a:lumOff val="4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fr-FR" sz="2400" dirty="0" smtClean="0">
              <a:solidFill>
                <a:schemeClr val="tx1">
                  <a:lumMod val="60000"/>
                  <a:lumOff val="40000"/>
                </a:schemeClr>
              </a:solidFill>
              <a:latin typeface="Arial" panose="020B0604020202020204" pitchFamily="34" charset="0"/>
              <a:cs typeface="Arial" panose="020B0604020202020204" pitchFamily="34" charset="0"/>
            </a:endParaRPr>
          </a:p>
          <a:p>
            <a:r>
              <a:rPr lang="fr-FR" sz="2400" b="1" dirty="0" smtClean="0">
                <a:solidFill>
                  <a:schemeClr val="tx1">
                    <a:lumMod val="60000"/>
                    <a:lumOff val="40000"/>
                  </a:schemeClr>
                </a:solidFill>
                <a:latin typeface="Arial" panose="020B0604020202020204" pitchFamily="34" charset="0"/>
                <a:cs typeface="Arial" panose="020B0604020202020204" pitchFamily="34" charset="0"/>
              </a:rPr>
              <a:t>Des </a:t>
            </a:r>
            <a:r>
              <a:rPr lang="fr-FR" sz="2400" b="1" dirty="0">
                <a:solidFill>
                  <a:schemeClr val="tx1">
                    <a:lumMod val="60000"/>
                    <a:lumOff val="40000"/>
                  </a:schemeClr>
                </a:solidFill>
                <a:latin typeface="Arial" panose="020B0604020202020204" pitchFamily="34" charset="0"/>
                <a:cs typeface="Arial" panose="020B0604020202020204" pitchFamily="34" charset="0"/>
              </a:rPr>
              <a:t>aménagements peuvent aussi être proposés aux </a:t>
            </a:r>
            <a:r>
              <a:rPr lang="fr-FR" sz="2400" b="1" dirty="0" smtClean="0">
                <a:solidFill>
                  <a:schemeClr val="tx1">
                    <a:lumMod val="60000"/>
                    <a:lumOff val="40000"/>
                  </a:schemeClr>
                </a:solidFill>
                <a:latin typeface="Arial" panose="020B0604020202020204" pitchFamily="34" charset="0"/>
                <a:cs typeface="Arial" panose="020B0604020202020204" pitchFamily="34" charset="0"/>
              </a:rPr>
              <a:t>élèves</a:t>
            </a:r>
            <a:endParaRPr lang="fr-FR" sz="2400" b="1" dirty="0">
              <a:solidFill>
                <a:schemeClr val="tx1">
                  <a:lumMod val="60000"/>
                  <a:lumOff val="40000"/>
                </a:schemeClr>
              </a:solidFill>
              <a:latin typeface="Arial" panose="020B0604020202020204" pitchFamily="34" charset="0"/>
              <a:cs typeface="Arial" panose="020B0604020202020204" pitchFamily="34" charset="0"/>
            </a:endParaRPr>
          </a:p>
          <a:p>
            <a:r>
              <a:rPr lang="fr-FR" sz="2400" dirty="0">
                <a:solidFill>
                  <a:schemeClr val="tx1">
                    <a:lumMod val="60000"/>
                    <a:lumOff val="40000"/>
                  </a:schemeClr>
                </a:solidFill>
                <a:latin typeface="Arial" panose="020B0604020202020204" pitchFamily="34" charset="0"/>
                <a:cs typeface="Arial" panose="020B0604020202020204" pitchFamily="34" charset="0"/>
              </a:rPr>
              <a:t>-  </a:t>
            </a:r>
            <a:r>
              <a:rPr lang="fr-FR" sz="2400" dirty="0" smtClean="0">
                <a:solidFill>
                  <a:schemeClr val="tx1">
                    <a:lumMod val="60000"/>
                    <a:lumOff val="40000"/>
                  </a:schemeClr>
                </a:solidFill>
                <a:latin typeface="Arial" panose="020B0604020202020204" pitchFamily="34" charset="0"/>
                <a:cs typeface="Arial" panose="020B0604020202020204" pitchFamily="34" charset="0"/>
              </a:rPr>
              <a:t>Acquérir </a:t>
            </a:r>
            <a:r>
              <a:rPr lang="fr-FR" sz="2400" dirty="0">
                <a:solidFill>
                  <a:schemeClr val="tx1">
                    <a:lumMod val="60000"/>
                    <a:lumOff val="40000"/>
                  </a:schemeClr>
                </a:solidFill>
                <a:latin typeface="Arial" panose="020B0604020202020204" pitchFamily="34" charset="0"/>
                <a:cs typeface="Arial" panose="020B0604020202020204" pitchFamily="34" charset="0"/>
              </a:rPr>
              <a:t>une  méthodologie</a:t>
            </a:r>
          </a:p>
          <a:p>
            <a:pPr>
              <a:buFontTx/>
              <a:buChar char="-"/>
            </a:pPr>
            <a:r>
              <a:rPr lang="fr-FR" sz="2400" dirty="0">
                <a:solidFill>
                  <a:schemeClr val="tx1">
                    <a:lumMod val="60000"/>
                    <a:lumOff val="40000"/>
                  </a:schemeClr>
                </a:solidFill>
                <a:latin typeface="Arial" panose="020B0604020202020204" pitchFamily="34" charset="0"/>
                <a:cs typeface="Arial" panose="020B0604020202020204" pitchFamily="34" charset="0"/>
              </a:rPr>
              <a:t>  </a:t>
            </a:r>
            <a:r>
              <a:rPr lang="fr-FR" sz="2400" dirty="0" smtClean="0">
                <a:solidFill>
                  <a:schemeClr val="tx1">
                    <a:lumMod val="60000"/>
                    <a:lumOff val="40000"/>
                  </a:schemeClr>
                </a:solidFill>
                <a:latin typeface="Arial" panose="020B0604020202020204" pitchFamily="34" charset="0"/>
                <a:cs typeface="Arial" panose="020B0604020202020204" pitchFamily="34" charset="0"/>
              </a:rPr>
              <a:t>Proposer </a:t>
            </a:r>
            <a:r>
              <a:rPr lang="fr-FR" sz="2400" dirty="0">
                <a:solidFill>
                  <a:schemeClr val="tx1">
                    <a:lumMod val="60000"/>
                    <a:lumOff val="40000"/>
                  </a:schemeClr>
                </a:solidFill>
                <a:latin typeface="Arial" panose="020B0604020202020204" pitchFamily="34" charset="0"/>
                <a:cs typeface="Arial" panose="020B0604020202020204" pitchFamily="34" charset="0"/>
              </a:rPr>
              <a:t>des modèles</a:t>
            </a:r>
          </a:p>
          <a:p>
            <a:pPr>
              <a:buFontTx/>
              <a:buChar char="-"/>
            </a:pPr>
            <a:r>
              <a:rPr lang="fr-FR" sz="2400" dirty="0">
                <a:solidFill>
                  <a:schemeClr val="tx1">
                    <a:lumMod val="60000"/>
                    <a:lumOff val="40000"/>
                  </a:schemeClr>
                </a:solidFill>
                <a:latin typeface="Arial" panose="020B0604020202020204" pitchFamily="34" charset="0"/>
                <a:cs typeface="Arial" panose="020B0604020202020204" pitchFamily="34" charset="0"/>
              </a:rPr>
              <a:t>  Préparer en amont la résolution</a:t>
            </a:r>
          </a:p>
          <a:p>
            <a:endParaRPr lang="fr-FR" sz="2400" b="1" dirty="0" smtClean="0">
              <a:solidFill>
                <a:schemeClr val="tx1">
                  <a:lumMod val="60000"/>
                  <a:lumOff val="40000"/>
                </a:schemeClr>
              </a:solidFill>
              <a:latin typeface="Arial" panose="020B0604020202020204" pitchFamily="34" charset="0"/>
              <a:cs typeface="Arial" panose="020B0604020202020204" pitchFamily="34" charset="0"/>
            </a:endParaRPr>
          </a:p>
          <a:p>
            <a:r>
              <a:rPr lang="fr-FR" sz="2400" b="1" dirty="0" smtClean="0">
                <a:solidFill>
                  <a:schemeClr val="tx1">
                    <a:lumMod val="60000"/>
                    <a:lumOff val="40000"/>
                  </a:schemeClr>
                </a:solidFill>
                <a:latin typeface="Arial" panose="020B0604020202020204" pitchFamily="34" charset="0"/>
                <a:cs typeface="Arial" panose="020B0604020202020204" pitchFamily="34" charset="0"/>
              </a:rPr>
              <a:t>Aider l’élève </a:t>
            </a:r>
            <a:r>
              <a:rPr lang="fr-FR" sz="2400" b="1" dirty="0">
                <a:solidFill>
                  <a:schemeClr val="tx1">
                    <a:lumMod val="60000"/>
                    <a:lumOff val="40000"/>
                  </a:schemeClr>
                </a:solidFill>
                <a:latin typeface="Arial" panose="020B0604020202020204" pitchFamily="34" charset="0"/>
                <a:cs typeface="Arial" panose="020B0604020202020204" pitchFamily="34" charset="0"/>
              </a:rPr>
              <a:t>à identifier le questionnement</a:t>
            </a:r>
          </a:p>
          <a:p>
            <a:r>
              <a:rPr lang="fr-FR" sz="2400" dirty="0">
                <a:solidFill>
                  <a:schemeClr val="tx1">
                    <a:lumMod val="60000"/>
                    <a:lumOff val="40000"/>
                  </a:schemeClr>
                </a:solidFill>
                <a:latin typeface="Arial" panose="020B0604020202020204" pitchFamily="34" charset="0"/>
                <a:cs typeface="Arial" panose="020B0604020202020204" pitchFamily="34" charset="0"/>
              </a:rPr>
              <a:t>- Formuler la question en début d’énoncé</a:t>
            </a:r>
          </a:p>
          <a:p>
            <a:r>
              <a:rPr lang="fr-FR" sz="2400" dirty="0">
                <a:solidFill>
                  <a:schemeClr val="tx1">
                    <a:lumMod val="60000"/>
                    <a:lumOff val="40000"/>
                  </a:schemeClr>
                </a:solidFill>
                <a:latin typeface="Arial" panose="020B0604020202020204" pitchFamily="34" charset="0"/>
                <a:cs typeface="Arial" panose="020B0604020202020204" pitchFamily="34" charset="0"/>
              </a:rPr>
              <a:t>- Lire l’énoncé sans lire la question : demander à l’élève de dessiner ou d’écrire ce qu’il a compris de l’énoncé, demander d’écrire la question que l’élève a en tête.</a:t>
            </a:r>
          </a:p>
          <a:p>
            <a:pPr>
              <a:buFontTx/>
              <a:buChar char="-"/>
            </a:pPr>
            <a:r>
              <a:rPr lang="fr-FR" sz="2400" dirty="0">
                <a:solidFill>
                  <a:schemeClr val="tx1">
                    <a:lumMod val="60000"/>
                    <a:lumOff val="40000"/>
                  </a:schemeClr>
                </a:solidFill>
                <a:latin typeface="Arial" panose="020B0604020202020204" pitchFamily="34" charset="0"/>
                <a:cs typeface="Arial" panose="020B0604020202020204" pitchFamily="34" charset="0"/>
              </a:rPr>
              <a:t> Reformuler la question avec inversion du sujet</a:t>
            </a:r>
          </a:p>
          <a:p>
            <a:pPr>
              <a:buFontTx/>
              <a:buChar char="-"/>
            </a:pPr>
            <a:r>
              <a:rPr lang="fr-FR" sz="2400" dirty="0">
                <a:solidFill>
                  <a:schemeClr val="tx1">
                    <a:lumMod val="60000"/>
                    <a:lumOff val="40000"/>
                  </a:schemeClr>
                </a:solidFill>
                <a:latin typeface="Arial" panose="020B0604020202020204" pitchFamily="34" charset="0"/>
                <a:cs typeface="Arial" panose="020B0604020202020204" pitchFamily="34" charset="0"/>
              </a:rPr>
              <a:t> Rédiger une question (problème sans question)</a:t>
            </a:r>
          </a:p>
        </p:txBody>
      </p:sp>
    </p:spTree>
    <p:extLst>
      <p:ext uri="{BB962C8B-B14F-4D97-AF65-F5344CB8AC3E}">
        <p14:creationId xmlns:p14="http://schemas.microsoft.com/office/powerpoint/2010/main" val="340592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supports de référence</a:t>
            </a:r>
            <a:endParaRPr lang="fr-FR" dirty="0"/>
          </a:p>
        </p:txBody>
      </p:sp>
      <p:sp>
        <p:nvSpPr>
          <p:cNvPr id="3" name="Espace réservé du contenu 2"/>
          <p:cNvSpPr>
            <a:spLocks noGrp="1"/>
          </p:cNvSpPr>
          <p:nvPr>
            <p:ph idx="1"/>
          </p:nvPr>
        </p:nvSpPr>
        <p:spPr/>
        <p:txBody>
          <a:bodyPr>
            <a:normAutofit/>
          </a:bodyPr>
          <a:lstStyle/>
          <a:p>
            <a:r>
              <a:rPr lang="fr-FR" dirty="0" smtClean="0"/>
              <a:t>La typologie VERGNAUD</a:t>
            </a:r>
          </a:p>
          <a:p>
            <a:r>
              <a:rPr lang="fr-FR" dirty="0" smtClean="0"/>
              <a:t>La schématisation des problèmes</a:t>
            </a:r>
          </a:p>
          <a:p>
            <a:r>
              <a:rPr lang="fr-FR" dirty="0"/>
              <a:t>Le problème de </a:t>
            </a:r>
            <a:r>
              <a:rPr lang="fr-FR" dirty="0" smtClean="0"/>
              <a:t>référence</a:t>
            </a:r>
          </a:p>
          <a:p>
            <a:r>
              <a:rPr lang="fr-FR" dirty="0" smtClean="0"/>
              <a:t>Les affichages </a:t>
            </a:r>
          </a:p>
          <a:p>
            <a:r>
              <a:rPr lang="fr-FR" dirty="0" smtClean="0"/>
              <a:t>Le cahier mémoire par classe, par cycle…..</a:t>
            </a:r>
          </a:p>
          <a:p>
            <a:pPr marL="0" indent="0">
              <a:buNone/>
            </a:pPr>
            <a:endParaRPr lang="fr-FR" dirty="0"/>
          </a:p>
        </p:txBody>
      </p:sp>
    </p:spTree>
    <p:extLst>
      <p:ext uri="{BB962C8B-B14F-4D97-AF65-F5344CB8AC3E}">
        <p14:creationId xmlns:p14="http://schemas.microsoft.com/office/powerpoint/2010/main" val="95346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2"/>
          <p:cNvSpPr txBox="1">
            <a:spLocks/>
          </p:cNvSpPr>
          <p:nvPr/>
        </p:nvSpPr>
        <p:spPr>
          <a:xfrm>
            <a:off x="1890467" y="0"/>
            <a:ext cx="9469706" cy="91869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endParaRPr lang="fr-FR" sz="5400" b="1" dirty="0"/>
          </a:p>
        </p:txBody>
      </p:sp>
      <p:sp>
        <p:nvSpPr>
          <p:cNvPr id="5" name="ZoneTexte 4"/>
          <p:cNvSpPr txBox="1"/>
          <p:nvPr/>
        </p:nvSpPr>
        <p:spPr>
          <a:xfrm>
            <a:off x="247716" y="136131"/>
            <a:ext cx="4080444" cy="830997"/>
          </a:xfrm>
          <a:prstGeom prst="rect">
            <a:avLst/>
          </a:prstGeom>
          <a:solidFill>
            <a:schemeClr val="accent3">
              <a:lumMod val="60000"/>
              <a:lumOff val="40000"/>
            </a:schemeClr>
          </a:solidFill>
        </p:spPr>
        <p:txBody>
          <a:bodyPr wrap="square" rtlCol="0">
            <a:spAutoFit/>
          </a:bodyPr>
          <a:lstStyle/>
          <a:p>
            <a:r>
              <a:rPr lang="fr-FR" sz="2400" b="1" dirty="0"/>
              <a:t>Opérations requises </a:t>
            </a:r>
            <a:r>
              <a:rPr lang="fr-FR" sz="2400" b="1" dirty="0" smtClean="0"/>
              <a:t>pour</a:t>
            </a:r>
          </a:p>
          <a:p>
            <a:r>
              <a:rPr lang="fr-FR" sz="2400" b="1" dirty="0" smtClean="0"/>
              <a:t> </a:t>
            </a:r>
            <a:r>
              <a:rPr lang="fr-FR" sz="2400" b="1" dirty="0" smtClean="0"/>
              <a:t>résoudre un problème </a:t>
            </a:r>
            <a:endParaRPr lang="fr-FR" sz="2400" b="1" dirty="0"/>
          </a:p>
        </p:txBody>
      </p:sp>
      <p:sp>
        <p:nvSpPr>
          <p:cNvPr id="2" name="Rectangle 1"/>
          <p:cNvSpPr/>
          <p:nvPr/>
        </p:nvSpPr>
        <p:spPr>
          <a:xfrm>
            <a:off x="146823" y="5336874"/>
            <a:ext cx="11906250" cy="1200329"/>
          </a:xfrm>
          <a:prstGeom prst="rect">
            <a:avLst/>
          </a:prstGeom>
        </p:spPr>
        <p:txBody>
          <a:bodyPr wrap="square">
            <a:spAutoFit/>
          </a:bodyPr>
          <a:lstStyle/>
          <a:p>
            <a:r>
              <a:rPr lang="fr-FR" sz="2400" b="1" dirty="0">
                <a:solidFill>
                  <a:schemeClr val="tx1">
                    <a:lumMod val="50000"/>
                  </a:schemeClr>
                </a:solidFill>
                <a:latin typeface="Calibri" panose="020F0502020204030204" pitchFamily="34" charset="0"/>
                <a:cs typeface="Calibri" panose="020F0502020204030204" pitchFamily="34" charset="0"/>
              </a:rPr>
              <a:t>Acceptons que certaines de ces </a:t>
            </a:r>
            <a:endParaRPr lang="fr-FR" sz="2400" b="1" dirty="0" smtClean="0">
              <a:solidFill>
                <a:schemeClr val="tx1">
                  <a:lumMod val="50000"/>
                </a:schemeClr>
              </a:solidFill>
              <a:latin typeface="Calibri" panose="020F0502020204030204" pitchFamily="34" charset="0"/>
              <a:cs typeface="Calibri" panose="020F0502020204030204" pitchFamily="34" charset="0"/>
            </a:endParaRPr>
          </a:p>
          <a:p>
            <a:r>
              <a:rPr lang="fr-FR" sz="2400" b="1" dirty="0" smtClean="0">
                <a:solidFill>
                  <a:schemeClr val="tx1">
                    <a:lumMod val="50000"/>
                  </a:schemeClr>
                </a:solidFill>
                <a:latin typeface="Calibri" panose="020F0502020204030204" pitchFamily="34" charset="0"/>
                <a:cs typeface="Calibri" panose="020F0502020204030204" pitchFamily="34" charset="0"/>
              </a:rPr>
              <a:t>étapes </a:t>
            </a:r>
            <a:r>
              <a:rPr lang="fr-FR" sz="2400" b="1" dirty="0">
                <a:solidFill>
                  <a:schemeClr val="tx1">
                    <a:lumMod val="50000"/>
                  </a:schemeClr>
                </a:solidFill>
                <a:latin typeface="Calibri" panose="020F0502020204030204" pitchFamily="34" charset="0"/>
                <a:cs typeface="Calibri" panose="020F0502020204030204" pitchFamily="34" charset="0"/>
              </a:rPr>
              <a:t>soient prises en charge </a:t>
            </a:r>
            <a:endParaRPr lang="fr-FR" sz="2400" b="1" dirty="0" smtClean="0">
              <a:solidFill>
                <a:schemeClr val="tx1">
                  <a:lumMod val="50000"/>
                </a:schemeClr>
              </a:solidFill>
              <a:latin typeface="Calibri" panose="020F0502020204030204" pitchFamily="34" charset="0"/>
              <a:cs typeface="Calibri" panose="020F0502020204030204" pitchFamily="34" charset="0"/>
            </a:endParaRPr>
          </a:p>
          <a:p>
            <a:r>
              <a:rPr lang="fr-FR" sz="2400" b="1" dirty="0" smtClean="0">
                <a:solidFill>
                  <a:schemeClr val="tx1">
                    <a:lumMod val="50000"/>
                  </a:schemeClr>
                </a:solidFill>
                <a:latin typeface="Calibri" panose="020F0502020204030204" pitchFamily="34" charset="0"/>
                <a:cs typeface="Calibri" panose="020F0502020204030204" pitchFamily="34" charset="0"/>
              </a:rPr>
              <a:t>par </a:t>
            </a:r>
            <a:r>
              <a:rPr lang="fr-FR" sz="2400" b="1" dirty="0" smtClean="0">
                <a:solidFill>
                  <a:schemeClr val="tx1">
                    <a:lumMod val="50000"/>
                  </a:schemeClr>
                </a:solidFill>
                <a:latin typeface="Calibri" panose="020F0502020204030204" pitchFamily="34" charset="0"/>
                <a:cs typeface="Calibri" panose="020F0502020204030204" pitchFamily="34" charset="0"/>
              </a:rPr>
              <a:t>l’enseignant. </a:t>
            </a:r>
            <a:endParaRPr lang="fr-FR" sz="2400" b="1" dirty="0">
              <a:solidFill>
                <a:schemeClr val="tx1">
                  <a:lumMod val="50000"/>
                </a:schemeClr>
              </a:solidFill>
              <a:latin typeface="Calibri" panose="020F0502020204030204" pitchFamily="34" charset="0"/>
              <a:cs typeface="Calibri" panose="020F0502020204030204" pitchFamily="34" charset="0"/>
            </a:endParaRPr>
          </a:p>
        </p:txBody>
      </p:sp>
      <p:graphicFrame>
        <p:nvGraphicFramePr>
          <p:cNvPr id="3" name="Diagramme 2"/>
          <p:cNvGraphicFramePr/>
          <p:nvPr>
            <p:extLst>
              <p:ext uri="{D42A27DB-BD31-4B8C-83A1-F6EECF244321}">
                <p14:modId xmlns:p14="http://schemas.microsoft.com/office/powerpoint/2010/main" val="620833168"/>
              </p:ext>
            </p:extLst>
          </p:nvPr>
        </p:nvGraphicFramePr>
        <p:xfrm>
          <a:off x="3388354" y="162560"/>
          <a:ext cx="9616446" cy="6695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048000" y="2967335"/>
            <a:ext cx="6096000" cy="369332"/>
          </a:xfrm>
          <a:prstGeom prst="rect">
            <a:avLst/>
          </a:prstGeom>
        </p:spPr>
        <p:txBody>
          <a:bodyPr>
            <a:spAutoFit/>
          </a:bodyPr>
          <a:lstStyle/>
          <a:p>
            <a:pPr algn="ctr"/>
            <a:endParaRPr lang="fr-FR" b="1" dirty="0">
              <a:solidFill>
                <a:schemeClr val="tx2"/>
              </a:solidFill>
            </a:endParaRPr>
          </a:p>
        </p:txBody>
      </p:sp>
    </p:spTree>
    <p:extLst>
      <p:ext uri="{BB962C8B-B14F-4D97-AF65-F5344CB8AC3E}">
        <p14:creationId xmlns:p14="http://schemas.microsoft.com/office/powerpoint/2010/main" val="134052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2" y="304800"/>
            <a:ext cx="10058402" cy="609600"/>
          </a:xfrm>
        </p:spPr>
        <p:txBody>
          <a:bodyPr/>
          <a:lstStyle/>
          <a:p>
            <a:r>
              <a:rPr lang="fr-FR" dirty="0" smtClean="0"/>
              <a:t>Comprendre: lecture et vocabulaire</a:t>
            </a:r>
            <a:endParaRPr lang="fr-FR" dirty="0"/>
          </a:p>
        </p:txBody>
      </p:sp>
      <p:sp>
        <p:nvSpPr>
          <p:cNvPr id="3" name="Espace réservé du contenu 2"/>
          <p:cNvSpPr>
            <a:spLocks noGrp="1"/>
          </p:cNvSpPr>
          <p:nvPr>
            <p:ph sz="half" idx="1"/>
          </p:nvPr>
        </p:nvSpPr>
        <p:spPr>
          <a:xfrm>
            <a:off x="270933" y="1322340"/>
            <a:ext cx="5562600" cy="4877504"/>
          </a:xfrm>
        </p:spPr>
        <p:txBody>
          <a:bodyPr>
            <a:normAutofit fontScale="92500" lnSpcReduction="20000"/>
          </a:bodyPr>
          <a:lstStyle/>
          <a:p>
            <a:pPr marL="0" indent="0">
              <a:buNone/>
            </a:pPr>
            <a:r>
              <a:rPr lang="fr-FR" dirty="0" smtClean="0"/>
              <a:t>Développer </a:t>
            </a:r>
            <a:r>
              <a:rPr lang="fr-FR" dirty="0"/>
              <a:t>ses compétences en lecture</a:t>
            </a:r>
          </a:p>
          <a:p>
            <a:r>
              <a:rPr lang="fr-FR" dirty="0" smtClean="0"/>
              <a:t>Lui </a:t>
            </a:r>
            <a:r>
              <a:rPr lang="fr-FR" dirty="0"/>
              <a:t>lire plusieurs fois l’énoncé, sans insister sur les indices</a:t>
            </a:r>
          </a:p>
          <a:p>
            <a:r>
              <a:rPr lang="fr-FR" dirty="0" smtClean="0"/>
              <a:t>Présenter </a:t>
            </a:r>
            <a:r>
              <a:rPr lang="fr-FR" dirty="0"/>
              <a:t>le problème sous forme de dessin</a:t>
            </a:r>
            <a:r>
              <a:rPr lang="fr-FR" dirty="0" smtClean="0"/>
              <a:t>, à </a:t>
            </a:r>
            <a:r>
              <a:rPr lang="fr-FR" dirty="0"/>
              <a:t>l’aide de matériel		</a:t>
            </a:r>
          </a:p>
          <a:p>
            <a:r>
              <a:rPr lang="fr-FR" dirty="0" smtClean="0"/>
              <a:t>Lire </a:t>
            </a:r>
            <a:r>
              <a:rPr lang="fr-FR" dirty="0"/>
              <a:t>l’énoncé et demander de noter les informations</a:t>
            </a:r>
          </a:p>
          <a:p>
            <a:r>
              <a:rPr lang="fr-FR" dirty="0" smtClean="0"/>
              <a:t>Demander </a:t>
            </a:r>
            <a:r>
              <a:rPr lang="fr-FR" dirty="0"/>
              <a:t>de raconter l’histoire</a:t>
            </a:r>
          </a:p>
          <a:p>
            <a:r>
              <a:rPr lang="fr-FR" dirty="0" smtClean="0"/>
              <a:t>Placer </a:t>
            </a:r>
            <a:r>
              <a:rPr lang="fr-FR" dirty="0"/>
              <a:t>la question en début d’énoncé</a:t>
            </a:r>
          </a:p>
        </p:txBody>
      </p:sp>
      <p:sp>
        <p:nvSpPr>
          <p:cNvPr id="4" name="Espace réservé du contenu 3"/>
          <p:cNvSpPr>
            <a:spLocks noGrp="1"/>
          </p:cNvSpPr>
          <p:nvPr>
            <p:ph sz="half" idx="2"/>
          </p:nvPr>
        </p:nvSpPr>
        <p:spPr>
          <a:xfrm>
            <a:off x="7035800" y="1137613"/>
            <a:ext cx="4951414" cy="5611090"/>
          </a:xfrm>
        </p:spPr>
        <p:txBody>
          <a:bodyPr>
            <a:normAutofit fontScale="92500" lnSpcReduction="20000"/>
          </a:bodyPr>
          <a:lstStyle/>
          <a:p>
            <a:pPr marL="0" indent="0">
              <a:buNone/>
            </a:pPr>
            <a:r>
              <a:rPr lang="fr-FR" dirty="0" smtClean="0"/>
              <a:t>Travailler sur le vocabulaire </a:t>
            </a:r>
            <a:endParaRPr lang="fr-FR" dirty="0"/>
          </a:p>
          <a:p>
            <a:r>
              <a:rPr lang="fr-FR" dirty="0" smtClean="0"/>
              <a:t>Des verbes d’action</a:t>
            </a:r>
          </a:p>
          <a:p>
            <a:r>
              <a:rPr lang="fr-FR" dirty="0" smtClean="0"/>
              <a:t>La polysémie des mots</a:t>
            </a:r>
          </a:p>
          <a:p>
            <a:r>
              <a:rPr lang="fr-FR" dirty="0" smtClean="0"/>
              <a:t>Entraîner la compréhension des termes mathématiques en collectant et en classant les mots</a:t>
            </a:r>
          </a:p>
          <a:p>
            <a:pPr marL="0" indent="0">
              <a:buNone/>
            </a:pPr>
            <a:r>
              <a:rPr lang="fr-FR" dirty="0" smtClean="0"/>
              <a:t>Un changement: diminuer, ajouter, augmenter, allonger</a:t>
            </a:r>
          </a:p>
          <a:p>
            <a:pPr marL="0" indent="0">
              <a:buNone/>
            </a:pPr>
            <a:r>
              <a:rPr lang="fr-FR" dirty="0" smtClean="0"/>
              <a:t>Les mots pour indiquer la valeur d’une unité: chaque, l’un le chacun…</a:t>
            </a:r>
          </a:p>
          <a:p>
            <a:pPr marL="0" indent="0">
              <a:buNone/>
            </a:pPr>
            <a:r>
              <a:rPr lang="fr-FR" dirty="0" smtClean="0">
                <a:solidFill>
                  <a:schemeClr val="accent1">
                    <a:lumMod val="50000"/>
                  </a:schemeClr>
                </a:solidFill>
              </a:rPr>
              <a:t>Faire des boîtes à mots, des affiches…</a:t>
            </a:r>
          </a:p>
        </p:txBody>
      </p:sp>
    </p:spTree>
    <p:extLst>
      <p:ext uri="{BB962C8B-B14F-4D97-AF65-F5344CB8AC3E}">
        <p14:creationId xmlns:p14="http://schemas.microsoft.com/office/powerpoint/2010/main" val="122299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2186293" y="222248"/>
            <a:ext cx="9469706" cy="918693"/>
          </a:xfrm>
        </p:spPr>
        <p:txBody>
          <a:bodyPr rtlCol="0">
            <a:noAutofit/>
          </a:bodyPr>
          <a:lstStyle/>
          <a:p>
            <a:pPr rtl="0"/>
            <a:r>
              <a:rPr lang="fr-FR" sz="4400" b="1" dirty="0" smtClean="0"/>
              <a:t>OBJECTIF DE LA FORMATION</a:t>
            </a:r>
            <a:endParaRPr lang="fr-FR" sz="4400" b="1" dirty="0"/>
          </a:p>
        </p:txBody>
      </p:sp>
      <p:pic>
        <p:nvPicPr>
          <p:cNvPr id="4" name="Image 3"/>
          <p:cNvPicPr>
            <a:picLocks noChangeAspect="1"/>
          </p:cNvPicPr>
          <p:nvPr/>
        </p:nvPicPr>
        <p:blipFill>
          <a:blip r:embed="rId3"/>
          <a:stretch>
            <a:fillRect/>
          </a:stretch>
        </p:blipFill>
        <p:spPr>
          <a:xfrm rot="1055122">
            <a:off x="10182241" y="1125720"/>
            <a:ext cx="1559925" cy="1407899"/>
          </a:xfrm>
          <a:prstGeom prst="rect">
            <a:avLst/>
          </a:prstGeom>
        </p:spPr>
      </p:pic>
      <p:pic>
        <p:nvPicPr>
          <p:cNvPr id="6" name="Image 5"/>
          <p:cNvPicPr>
            <a:picLocks noChangeAspect="1"/>
          </p:cNvPicPr>
          <p:nvPr/>
        </p:nvPicPr>
        <p:blipFill>
          <a:blip r:embed="rId4"/>
          <a:stretch>
            <a:fillRect/>
          </a:stretch>
        </p:blipFill>
        <p:spPr>
          <a:xfrm rot="20636698">
            <a:off x="429055" y="612392"/>
            <a:ext cx="1872720" cy="1330617"/>
          </a:xfrm>
          <a:prstGeom prst="rect">
            <a:avLst/>
          </a:prstGeom>
        </p:spPr>
      </p:pic>
      <p:sp>
        <p:nvSpPr>
          <p:cNvPr id="10" name="ZoneTexte 9"/>
          <p:cNvSpPr txBox="1"/>
          <p:nvPr/>
        </p:nvSpPr>
        <p:spPr>
          <a:xfrm>
            <a:off x="1141582" y="2561625"/>
            <a:ext cx="10524924" cy="1323439"/>
          </a:xfrm>
          <a:prstGeom prst="rect">
            <a:avLst/>
          </a:prstGeom>
          <a:noFill/>
        </p:spPr>
        <p:txBody>
          <a:bodyPr wrap="square" rtlCol="0">
            <a:spAutoFit/>
          </a:bodyPr>
          <a:lstStyle/>
          <a:p>
            <a:r>
              <a:rPr lang="fr-FR" sz="4000" b="1" dirty="0" smtClean="0">
                <a:solidFill>
                  <a:srgbClr val="C00000"/>
                </a:solidFill>
              </a:rPr>
              <a:t>Concevoir des outils de cycle, harmonisés, en résolution de problèmes </a:t>
            </a:r>
            <a:endParaRPr lang="fr-FR" sz="4000" b="1" dirty="0">
              <a:solidFill>
                <a:srgbClr val="C00000"/>
              </a:solidFill>
            </a:endParaRPr>
          </a:p>
        </p:txBody>
      </p:sp>
      <p:sp>
        <p:nvSpPr>
          <p:cNvPr id="15" name="Organigramme : Bande perforée 14"/>
          <p:cNvSpPr/>
          <p:nvPr/>
        </p:nvSpPr>
        <p:spPr>
          <a:xfrm rot="665099">
            <a:off x="4229614" y="5116840"/>
            <a:ext cx="3372822" cy="141251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Bande perforée 17"/>
          <p:cNvSpPr/>
          <p:nvPr/>
        </p:nvSpPr>
        <p:spPr>
          <a:xfrm rot="20790968">
            <a:off x="161017" y="5200975"/>
            <a:ext cx="3148830" cy="129010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rot="20594876">
            <a:off x="656440" y="5464882"/>
            <a:ext cx="3023548" cy="584775"/>
          </a:xfrm>
          <a:prstGeom prst="rect">
            <a:avLst/>
          </a:prstGeom>
          <a:noFill/>
        </p:spPr>
        <p:txBody>
          <a:bodyPr wrap="square" rtlCol="0">
            <a:spAutoFit/>
          </a:bodyPr>
          <a:lstStyle/>
          <a:p>
            <a:r>
              <a:rPr lang="fr-FR" sz="3200" dirty="0" smtClean="0">
                <a:solidFill>
                  <a:srgbClr val="C00000"/>
                </a:solidFill>
              </a:rPr>
              <a:t>Comprendre </a:t>
            </a:r>
            <a:endParaRPr lang="fr-FR" sz="3200" dirty="0">
              <a:solidFill>
                <a:srgbClr val="C00000"/>
              </a:solidFill>
            </a:endParaRPr>
          </a:p>
        </p:txBody>
      </p:sp>
      <p:sp>
        <p:nvSpPr>
          <p:cNvPr id="21" name="ZoneTexte 20"/>
          <p:cNvSpPr txBox="1"/>
          <p:nvPr/>
        </p:nvSpPr>
        <p:spPr>
          <a:xfrm rot="599861">
            <a:off x="4492983" y="5601685"/>
            <a:ext cx="2846085" cy="523220"/>
          </a:xfrm>
          <a:prstGeom prst="rect">
            <a:avLst/>
          </a:prstGeom>
          <a:noFill/>
        </p:spPr>
        <p:txBody>
          <a:bodyPr wrap="square" rtlCol="0">
            <a:spAutoFit/>
          </a:bodyPr>
          <a:lstStyle/>
          <a:p>
            <a:r>
              <a:rPr lang="fr-FR" sz="2800" dirty="0" smtClean="0">
                <a:solidFill>
                  <a:srgbClr val="C00000"/>
                </a:solidFill>
              </a:rPr>
              <a:t>Schématiser</a:t>
            </a:r>
            <a:endParaRPr lang="fr-FR" sz="2800" dirty="0">
              <a:solidFill>
                <a:srgbClr val="C00000"/>
              </a:solidFill>
            </a:endParaRPr>
          </a:p>
        </p:txBody>
      </p:sp>
      <p:sp>
        <p:nvSpPr>
          <p:cNvPr id="22" name="Organigramme : Bande perforée 21"/>
          <p:cNvSpPr/>
          <p:nvPr/>
        </p:nvSpPr>
        <p:spPr>
          <a:xfrm rot="21328468">
            <a:off x="8461181" y="4979596"/>
            <a:ext cx="3148830" cy="129010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rot="21228320">
            <a:off x="8476387" y="5419072"/>
            <a:ext cx="3147831" cy="523220"/>
          </a:xfrm>
          <a:prstGeom prst="rect">
            <a:avLst/>
          </a:prstGeom>
          <a:noFill/>
        </p:spPr>
        <p:txBody>
          <a:bodyPr wrap="square" rtlCol="0">
            <a:spAutoFit/>
          </a:bodyPr>
          <a:lstStyle/>
          <a:p>
            <a:pPr algn="ctr"/>
            <a:r>
              <a:rPr lang="fr-FR" sz="2800" dirty="0" smtClean="0">
                <a:solidFill>
                  <a:srgbClr val="C00000"/>
                </a:solidFill>
              </a:rPr>
              <a:t>Modéliser</a:t>
            </a:r>
            <a:endParaRPr lang="fr-FR" sz="2800" dirty="0">
              <a:solidFill>
                <a:srgbClr val="C00000"/>
              </a:solidFill>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261605"/>
            <a:ext cx="11485418" cy="2474524"/>
          </a:xfrm>
          <a:prstGeom prst="rect">
            <a:avLst/>
          </a:prstGeom>
        </p:spPr>
        <p:txBody>
          <a:bodyPr wrap="square">
            <a:spAutoFit/>
          </a:bodyPr>
          <a:lstStyle/>
          <a:p>
            <a:pPr>
              <a:lnSpc>
                <a:spcPct val="80000"/>
              </a:lnSpc>
            </a:pPr>
            <a:r>
              <a:rPr lang="fr-FR" altLang="fr-FR" sz="2400" dirty="0">
                <a:solidFill>
                  <a:srgbClr val="000000"/>
                </a:solidFill>
                <a:ea typeface="ＭＳ Ｐゴシック" panose="020B0600070205080204" pitchFamily="34" charset="-128"/>
              </a:rPr>
              <a:t>Lister tout ce qui permet de comprendre </a:t>
            </a:r>
            <a:r>
              <a:rPr lang="fr-FR" altLang="fr-FR" sz="2400" b="1" dirty="0">
                <a:solidFill>
                  <a:srgbClr val="FF0000"/>
                </a:solidFill>
                <a:ea typeface="ＭＳ Ｐゴシック" panose="020B0600070205080204" pitchFamily="34" charset="-128"/>
              </a:rPr>
              <a:t>la valeur de « un » </a:t>
            </a:r>
            <a:r>
              <a:rPr lang="fr-FR" altLang="fr-FR" sz="2400" dirty="0">
                <a:solidFill>
                  <a:srgbClr val="000000"/>
                </a:solidFill>
                <a:ea typeface="ＭＳ Ｐゴシック" panose="020B0600070205080204" pitchFamily="34" charset="-128"/>
              </a:rPr>
              <a:t>dans un problème multiplicatif :   </a:t>
            </a:r>
          </a:p>
          <a:p>
            <a:pPr>
              <a:lnSpc>
                <a:spcPct val="80000"/>
              </a:lnSpc>
            </a:pPr>
            <a:r>
              <a:rPr lang="fr-FR" altLang="fr-FR" sz="2400" dirty="0" smtClean="0">
                <a:solidFill>
                  <a:srgbClr val="000000"/>
                </a:solidFill>
                <a:ea typeface="ＭＳ Ｐゴシック" panose="020B0600070205080204" pitchFamily="34" charset="-128"/>
              </a:rPr>
              <a:t>- des </a:t>
            </a:r>
            <a:r>
              <a:rPr lang="fr-FR" altLang="fr-FR" sz="2400" dirty="0">
                <a:solidFill>
                  <a:srgbClr val="000000"/>
                </a:solidFill>
                <a:ea typeface="ＭＳ Ｐゴシック" panose="020B0600070205080204" pitchFamily="34" charset="-128"/>
              </a:rPr>
              <a:t>rangées </a:t>
            </a:r>
            <a:r>
              <a:rPr lang="fr-FR" altLang="fr-FR" sz="2400" b="1" dirty="0">
                <a:solidFill>
                  <a:srgbClr val="008000"/>
                </a:solidFill>
                <a:ea typeface="ＭＳ Ｐゴシック" panose="020B0600070205080204" pitchFamily="34" charset="-128"/>
              </a:rPr>
              <a:t>de </a:t>
            </a:r>
            <a:r>
              <a:rPr lang="fr-FR" altLang="fr-FR" sz="2400" dirty="0">
                <a:solidFill>
                  <a:srgbClr val="000000"/>
                </a:solidFill>
                <a:ea typeface="ＭＳ Ｐゴシック" panose="020B0600070205080204" pitchFamily="34" charset="-128"/>
              </a:rPr>
              <a:t>12 salades  </a:t>
            </a:r>
          </a:p>
          <a:p>
            <a:pPr>
              <a:lnSpc>
                <a:spcPct val="80000"/>
              </a:lnSpc>
            </a:pPr>
            <a:r>
              <a:rPr lang="fr-FR" altLang="fr-FR" sz="2400" dirty="0" smtClean="0">
                <a:solidFill>
                  <a:srgbClr val="000000"/>
                </a:solidFill>
                <a:ea typeface="ＭＳ Ｐゴシック" panose="020B0600070205080204" pitchFamily="34" charset="-128"/>
              </a:rPr>
              <a:t>- les </a:t>
            </a:r>
            <a:r>
              <a:rPr lang="fr-FR" altLang="fr-FR" sz="2400" dirty="0">
                <a:solidFill>
                  <a:srgbClr val="000000"/>
                </a:solidFill>
                <a:ea typeface="ＭＳ Ｐゴシック" panose="020B0600070205080204" pitchFamily="34" charset="-128"/>
              </a:rPr>
              <a:t>rangées ont 12 salades </a:t>
            </a:r>
            <a:r>
              <a:rPr lang="fr-FR" altLang="fr-FR" sz="2400" b="1" dirty="0">
                <a:solidFill>
                  <a:srgbClr val="008000"/>
                </a:solidFill>
                <a:ea typeface="ＭＳ Ｐゴシック" panose="020B0600070205080204" pitchFamily="34" charset="-128"/>
              </a:rPr>
              <a:t>chacune</a:t>
            </a:r>
            <a:r>
              <a:rPr lang="fr-FR" altLang="fr-FR" sz="2400" dirty="0">
                <a:solidFill>
                  <a:srgbClr val="000000"/>
                </a:solidFill>
                <a:ea typeface="ＭＳ Ｐゴシック" panose="020B0600070205080204" pitchFamily="34" charset="-128"/>
              </a:rPr>
              <a:t>   </a:t>
            </a:r>
          </a:p>
          <a:p>
            <a:pPr>
              <a:lnSpc>
                <a:spcPct val="80000"/>
              </a:lnSpc>
            </a:pPr>
            <a:r>
              <a:rPr lang="fr-FR" altLang="fr-FR" sz="2400" dirty="0" smtClean="0">
                <a:solidFill>
                  <a:schemeClr val="tx2"/>
                </a:solidFill>
                <a:ea typeface="ＭＳ Ｐゴシック" panose="020B0600070205080204" pitchFamily="34" charset="-128"/>
              </a:rPr>
              <a:t>-</a:t>
            </a:r>
            <a:r>
              <a:rPr lang="fr-FR" altLang="fr-FR" sz="2400" b="1" dirty="0" smtClean="0">
                <a:solidFill>
                  <a:srgbClr val="008000"/>
                </a:solidFill>
                <a:ea typeface="ＭＳ Ｐゴシック" panose="020B0600070205080204" pitchFamily="34" charset="-128"/>
              </a:rPr>
              <a:t> une </a:t>
            </a:r>
            <a:r>
              <a:rPr lang="fr-FR" altLang="fr-FR" sz="2400" dirty="0">
                <a:solidFill>
                  <a:srgbClr val="000000"/>
                </a:solidFill>
                <a:ea typeface="ＭＳ Ｐゴシック" panose="020B0600070205080204" pitchFamily="34" charset="-128"/>
              </a:rPr>
              <a:t>rangée a 12 salades   </a:t>
            </a:r>
          </a:p>
          <a:p>
            <a:pPr>
              <a:lnSpc>
                <a:spcPct val="80000"/>
              </a:lnSpc>
            </a:pPr>
            <a:r>
              <a:rPr lang="fr-FR" altLang="fr-FR" sz="2400" dirty="0" smtClean="0">
                <a:solidFill>
                  <a:schemeClr val="tx2"/>
                </a:solidFill>
                <a:ea typeface="ＭＳ Ｐゴシック" panose="020B0600070205080204" pitchFamily="34" charset="-128"/>
              </a:rPr>
              <a:t>-</a:t>
            </a:r>
            <a:r>
              <a:rPr lang="fr-FR" altLang="fr-FR" sz="2400" b="1" dirty="0" smtClean="0">
                <a:solidFill>
                  <a:srgbClr val="008000"/>
                </a:solidFill>
                <a:ea typeface="ＭＳ Ｐゴシック" panose="020B0600070205080204" pitchFamily="34" charset="-128"/>
              </a:rPr>
              <a:t> chaque </a:t>
            </a:r>
            <a:r>
              <a:rPr lang="fr-FR" altLang="fr-FR" sz="2400" dirty="0">
                <a:solidFill>
                  <a:srgbClr val="000000"/>
                </a:solidFill>
                <a:ea typeface="ＭＳ Ｐゴシック" panose="020B0600070205080204" pitchFamily="34" charset="-128"/>
              </a:rPr>
              <a:t>rangée a 12 salades  </a:t>
            </a:r>
          </a:p>
          <a:p>
            <a:pPr>
              <a:lnSpc>
                <a:spcPct val="80000"/>
              </a:lnSpc>
            </a:pPr>
            <a:r>
              <a:rPr lang="fr-FR" altLang="fr-FR" sz="2400" dirty="0" smtClean="0">
                <a:solidFill>
                  <a:srgbClr val="000000"/>
                </a:solidFill>
                <a:ea typeface="ＭＳ Ｐゴシック" panose="020B0600070205080204" pitchFamily="34" charset="-128"/>
              </a:rPr>
              <a:t>- 12 </a:t>
            </a:r>
            <a:r>
              <a:rPr lang="fr-FR" altLang="fr-FR" sz="2400" dirty="0">
                <a:solidFill>
                  <a:srgbClr val="000000"/>
                </a:solidFill>
                <a:ea typeface="ＭＳ Ｐゴシック" panose="020B0600070205080204" pitchFamily="34" charset="-128"/>
              </a:rPr>
              <a:t>salades </a:t>
            </a:r>
            <a:r>
              <a:rPr lang="fr-FR" altLang="fr-FR" sz="2400" b="1" dirty="0">
                <a:solidFill>
                  <a:srgbClr val="008000"/>
                </a:solidFill>
                <a:ea typeface="ＭＳ Ｐゴシック" panose="020B0600070205080204" pitchFamily="34" charset="-128"/>
              </a:rPr>
              <a:t>par </a:t>
            </a:r>
            <a:r>
              <a:rPr lang="fr-FR" altLang="fr-FR" sz="2400" dirty="0">
                <a:solidFill>
                  <a:srgbClr val="000000"/>
                </a:solidFill>
                <a:ea typeface="ＭＳ Ｐゴシック" panose="020B0600070205080204" pitchFamily="34" charset="-128"/>
              </a:rPr>
              <a:t>rangée   </a:t>
            </a:r>
          </a:p>
          <a:p>
            <a:pPr>
              <a:lnSpc>
                <a:spcPct val="80000"/>
              </a:lnSpc>
            </a:pPr>
            <a:r>
              <a:rPr lang="fr-FR" altLang="fr-FR" sz="2400" dirty="0" smtClean="0">
                <a:solidFill>
                  <a:srgbClr val="000000"/>
                </a:solidFill>
                <a:ea typeface="ＭＳ Ｐゴシック" panose="020B0600070205080204" pitchFamily="34" charset="-128"/>
              </a:rPr>
              <a:t>- 12 </a:t>
            </a:r>
            <a:r>
              <a:rPr lang="fr-FR" altLang="fr-FR" sz="2400" dirty="0">
                <a:solidFill>
                  <a:srgbClr val="000000"/>
                </a:solidFill>
                <a:ea typeface="ＭＳ Ｐゴシック" panose="020B0600070205080204" pitchFamily="34" charset="-128"/>
              </a:rPr>
              <a:t>salades </a:t>
            </a:r>
            <a:r>
              <a:rPr lang="fr-FR" altLang="fr-FR" sz="2400" b="1" dirty="0">
                <a:solidFill>
                  <a:srgbClr val="008000"/>
                </a:solidFill>
                <a:ea typeface="ＭＳ Ｐゴシック" panose="020B0600070205080204" pitchFamily="34" charset="-128"/>
              </a:rPr>
              <a:t>pour chaque </a:t>
            </a:r>
            <a:r>
              <a:rPr lang="fr-FR" altLang="fr-FR" sz="2400" dirty="0" smtClean="0">
                <a:solidFill>
                  <a:srgbClr val="000000"/>
                </a:solidFill>
                <a:ea typeface="ＭＳ Ｐゴシック" panose="020B0600070205080204" pitchFamily="34" charset="-128"/>
              </a:rPr>
              <a:t>rangée</a:t>
            </a:r>
            <a:endParaRPr lang="fr-FR" altLang="fr-FR" sz="2400" dirty="0">
              <a:solidFill>
                <a:srgbClr val="000000"/>
              </a:solidFill>
              <a:ea typeface="ＭＳ Ｐゴシック" panose="020B0600070205080204" pitchFamily="34" charset="-128"/>
            </a:endParaRPr>
          </a:p>
        </p:txBody>
      </p:sp>
      <p:sp>
        <p:nvSpPr>
          <p:cNvPr id="3" name="Espace réservé du contenu 2">
            <a:extLst>
              <a:ext uri="{FF2B5EF4-FFF2-40B4-BE49-F238E27FC236}">
                <a16:creationId xmlns="" xmlns:a16="http://schemas.microsoft.com/office/drawing/2014/main" xmlns:mv="urn:schemas-microsoft-com:mac:vml" xmlns:mc="http://schemas.openxmlformats.org/markup-compatibility/2006" id="{89D475D7-6685-A843-AA40-4623EF0159C5}"/>
              </a:ext>
            </a:extLst>
          </p:cNvPr>
          <p:cNvSpPr txBox="1">
            <a:spLocks/>
          </p:cNvSpPr>
          <p:nvPr/>
        </p:nvSpPr>
        <p:spPr>
          <a:xfrm>
            <a:off x="318655" y="3096897"/>
            <a:ext cx="11485418" cy="3366656"/>
          </a:xfrm>
          <a:prstGeom prst="rect">
            <a:avLst/>
          </a:prstGeo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dk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dk1"/>
                </a:solidFill>
                <a:latin typeface="+mn-lt"/>
                <a:ea typeface="+mn-ea"/>
                <a:cs typeface="+mn-cs"/>
              </a:defRPr>
            </a:lvl9pPr>
          </a:lstStyle>
          <a:p>
            <a:pPr>
              <a:buFont typeface="Wingdings" pitchFamily="2" charset="2"/>
              <a:buNone/>
            </a:pPr>
            <a:r>
              <a:rPr lang="fr-FR" altLang="fr-FR" sz="3200" dirty="0" smtClean="0">
                <a:solidFill>
                  <a:srgbClr val="000000"/>
                </a:solidFill>
                <a:ea typeface="ＭＳ Ｐゴシック" panose="020B0600070205080204" pitchFamily="34" charset="-128"/>
              </a:rPr>
              <a:t>Exemple: comprendre les </a:t>
            </a:r>
            <a:r>
              <a:rPr lang="fr-FR" altLang="fr-FR" sz="3200" b="1" dirty="0" smtClean="0">
                <a:solidFill>
                  <a:srgbClr val="008000"/>
                </a:solidFill>
                <a:ea typeface="ＭＳ Ｐゴシック" panose="020B0600070205080204" pitchFamily="34" charset="-128"/>
              </a:rPr>
              <a:t>augmentations </a:t>
            </a:r>
            <a:r>
              <a:rPr lang="fr-FR" altLang="fr-FR" sz="3200" dirty="0" smtClean="0">
                <a:solidFill>
                  <a:srgbClr val="000000"/>
                </a:solidFill>
                <a:ea typeface="ＭＳ Ｐゴシック" panose="020B0600070205080204" pitchFamily="34" charset="-128"/>
              </a:rPr>
              <a:t>et les </a:t>
            </a:r>
            <a:r>
              <a:rPr lang="fr-FR" altLang="fr-FR" sz="3200" b="1" dirty="0" smtClean="0">
                <a:solidFill>
                  <a:srgbClr val="008000"/>
                </a:solidFill>
                <a:ea typeface="ＭＳ Ｐゴシック" panose="020B0600070205080204" pitchFamily="34" charset="-128"/>
              </a:rPr>
              <a:t>diminutions</a:t>
            </a:r>
          </a:p>
          <a:p>
            <a:pPr fontAlgn="base"/>
            <a:r>
              <a:rPr lang="fr-FR" sz="3200" b="1" dirty="0"/>
              <a:t>Pierre a 25 billes. Il donne 10 billes à </a:t>
            </a:r>
            <a:r>
              <a:rPr lang="fr-FR" sz="3200" b="1" dirty="0" smtClean="0"/>
              <a:t>Mathieu</a:t>
            </a:r>
            <a:r>
              <a:rPr lang="fr-FR" sz="3200" dirty="0"/>
              <a:t> </a:t>
            </a:r>
            <a:r>
              <a:rPr lang="fr-FR" sz="3200" b="1" dirty="0" smtClean="0"/>
              <a:t>Pierre </a:t>
            </a:r>
            <a:r>
              <a:rPr lang="fr-FR" sz="3200" b="1" dirty="0"/>
              <a:t>a …. de billes qu’avant</a:t>
            </a:r>
            <a:endParaRPr lang="fr-FR" sz="3200" dirty="0"/>
          </a:p>
          <a:p>
            <a:pPr fontAlgn="base"/>
            <a:r>
              <a:rPr lang="fr-FR" sz="3200" dirty="0"/>
              <a:t>Pierre a 25 billes. Mathieu lui donne 10 </a:t>
            </a:r>
            <a:r>
              <a:rPr lang="fr-FR" sz="3200" dirty="0" smtClean="0"/>
              <a:t>billes. Pierre </a:t>
            </a:r>
            <a:r>
              <a:rPr lang="fr-FR" sz="3200" dirty="0"/>
              <a:t>a …. de billes qu’avant</a:t>
            </a:r>
          </a:p>
          <a:p>
            <a:pPr fontAlgn="base"/>
            <a:r>
              <a:rPr lang="fr-FR" sz="3200" dirty="0"/>
              <a:t>Alison a 42 images. Sa maman lui en offre </a:t>
            </a:r>
            <a:r>
              <a:rPr lang="fr-FR" sz="3200" dirty="0" smtClean="0"/>
              <a:t>24. Alison </a:t>
            </a:r>
            <a:r>
              <a:rPr lang="fr-FR" sz="3200" dirty="0"/>
              <a:t>a … d’images qu’avant</a:t>
            </a:r>
          </a:p>
          <a:p>
            <a:pPr fontAlgn="base"/>
            <a:r>
              <a:rPr lang="fr-FR" sz="3200" dirty="0"/>
              <a:t>Alison a 42 images. Elle en offre 24 à sa petite sœur.</a:t>
            </a:r>
          </a:p>
          <a:p>
            <a:pPr fontAlgn="base"/>
            <a:r>
              <a:rPr lang="fr-FR" sz="3200" dirty="0"/>
              <a:t>Alison a … d’images qu’avant</a:t>
            </a:r>
          </a:p>
          <a:p>
            <a:pPr>
              <a:buFont typeface="Wingdings" pitchFamily="2" charset="2"/>
              <a:buNone/>
            </a:pPr>
            <a:endParaRPr lang="fr-FR" altLang="fr-FR" sz="3200"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61273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56959" y="0"/>
            <a:ext cx="10751128" cy="3498035"/>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1457830180"/>
              </p:ext>
            </p:extLst>
          </p:nvPr>
        </p:nvGraphicFramePr>
        <p:xfrm>
          <a:off x="514158" y="3819768"/>
          <a:ext cx="11055925" cy="2322920"/>
        </p:xfrm>
        <a:graphic>
          <a:graphicData uri="http://schemas.openxmlformats.org/drawingml/2006/table">
            <a:tbl>
              <a:tblPr/>
              <a:tblGrid>
                <a:gridCol w="11055925"/>
              </a:tblGrid>
              <a:tr h="783020">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anose="02040603050505030304" pitchFamily="18" charset="77"/>
                          <a:ea typeface="ＭＳ Ｐゴシック" panose="020B0600070205080204"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anose="02040603050505030304" pitchFamily="18" charset="77"/>
                          <a:ea typeface="ＭＳ Ｐゴシック" panose="020B0600070205080204" pitchFamily="34" charset="-128"/>
                        </a:defRPr>
                      </a:lvl2pPr>
                      <a:lvl3pPr eaLnBrk="0" hangingPunct="0">
                        <a:spcBef>
                          <a:spcPts val="600"/>
                        </a:spcBef>
                        <a:defRPr sz="2000">
                          <a:solidFill>
                            <a:srgbClr val="595959"/>
                          </a:solidFill>
                          <a:latin typeface="Calisto MT" panose="02040603050505030304" pitchFamily="18" charset="77"/>
                          <a:ea typeface="ＭＳ Ｐゴシック" panose="020B0600070205080204" pitchFamily="34" charset="-128"/>
                        </a:defRPr>
                      </a:lvl3pPr>
                      <a:lvl4pPr eaLnBrk="0" hangingPunct="0">
                        <a:spcBef>
                          <a:spcPts val="600"/>
                        </a:spcBef>
                        <a:defRPr>
                          <a:solidFill>
                            <a:srgbClr val="595959"/>
                          </a:solidFill>
                          <a:latin typeface="Calisto MT" panose="02040603050505030304" pitchFamily="18" charset="77"/>
                          <a:ea typeface="ＭＳ Ｐゴシック" panose="020B0600070205080204" pitchFamily="34" charset="-128"/>
                        </a:defRPr>
                      </a:lvl4pPr>
                      <a:lvl5pPr eaLnBrk="0" hangingPunct="0">
                        <a:spcBef>
                          <a:spcPts val="600"/>
                        </a:spcBef>
                        <a:defRPr>
                          <a:solidFill>
                            <a:srgbClr val="595959"/>
                          </a:solidFill>
                          <a:latin typeface="Calisto MT" panose="02040603050505030304" pitchFamily="18" charset="77"/>
                          <a:ea typeface="ＭＳ Ｐゴシック" panose="020B0600070205080204" pitchFamily="34" charset="-128"/>
                        </a:defRPr>
                      </a:lvl5pPr>
                      <a:lvl6pPr marL="4572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6pPr>
                      <a:lvl7pPr marL="9144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7pPr>
                      <a:lvl8pPr marL="13716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8pPr>
                      <a:lvl9pPr marL="18288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bg2">
                              <a:lumMod val="25000"/>
                            </a:schemeClr>
                          </a:solidFill>
                          <a:effectLst/>
                          <a:latin typeface="Calisto MT" panose="02040603050505030304" pitchFamily="18" charset="77"/>
                          <a:ea typeface="ＭＳ Ｐゴシック" panose="020B0600070205080204" pitchFamily="34" charset="-128"/>
                        </a:rPr>
                        <a:t>Exemple: changer le point de vue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tx1"/>
                          </a:solidFill>
                          <a:effectLst/>
                          <a:latin typeface="Calisto MT" panose="02040603050505030304" pitchFamily="18" charset="77"/>
                          <a:ea typeface="ＭＳ Ｐゴシック" panose="020B0600070205080204" pitchFamily="34" charset="-128"/>
                        </a:rPr>
                        <a:t>Transforme </a:t>
                      </a:r>
                      <a:r>
                        <a:rPr kumimoji="0" lang="fr-FR" altLang="fr-FR" sz="1800" b="1" i="0" u="none" strike="noStrike" cap="none" normalizeH="0" baseline="0" dirty="0">
                          <a:ln>
                            <a:noFill/>
                          </a:ln>
                          <a:solidFill>
                            <a:schemeClr val="tx1"/>
                          </a:solidFill>
                          <a:effectLst/>
                          <a:latin typeface="Calisto MT" panose="02040603050505030304" pitchFamily="18" charset="77"/>
                          <a:ea typeface="ＭＳ Ｐゴシック" panose="020B0600070205080204" pitchFamily="34" charset="-128"/>
                        </a:rPr>
                        <a:t>les phrases en conservant le même sens mais en utilisant l’expression </a:t>
                      </a:r>
                      <a:r>
                        <a:rPr kumimoji="0" lang="fr-FR" altLang="fr-FR" sz="1800" b="1" i="0" u="none" strike="noStrike" cap="none" normalizeH="0" baseline="0" dirty="0">
                          <a:ln>
                            <a:noFill/>
                          </a:ln>
                          <a:solidFill>
                            <a:srgbClr val="008000"/>
                          </a:solidFill>
                          <a:effectLst/>
                          <a:latin typeface="Calisto MT" panose="02040603050505030304" pitchFamily="18" charset="77"/>
                          <a:ea typeface="ＭＳ Ｐゴシック" panose="020B0600070205080204" pitchFamily="34" charset="-128"/>
                        </a:rPr>
                        <a:t>fois moins</a:t>
                      </a:r>
                    </a:p>
                  </a:txBody>
                  <a:tcPr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noFill/>
                  </a:tcPr>
                </a:tc>
              </a:tr>
              <a:tr h="513300">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anose="02040603050505030304" pitchFamily="18" charset="77"/>
                          <a:ea typeface="ＭＳ Ｐゴシック" panose="020B0600070205080204"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anose="02040603050505030304" pitchFamily="18" charset="77"/>
                          <a:ea typeface="ＭＳ Ｐゴシック" panose="020B0600070205080204" pitchFamily="34" charset="-128"/>
                        </a:defRPr>
                      </a:lvl2pPr>
                      <a:lvl3pPr eaLnBrk="0" hangingPunct="0">
                        <a:spcBef>
                          <a:spcPts val="600"/>
                        </a:spcBef>
                        <a:defRPr sz="2000">
                          <a:solidFill>
                            <a:srgbClr val="595959"/>
                          </a:solidFill>
                          <a:latin typeface="Calisto MT" panose="02040603050505030304" pitchFamily="18" charset="77"/>
                          <a:ea typeface="ＭＳ Ｐゴシック" panose="020B0600070205080204" pitchFamily="34" charset="-128"/>
                        </a:defRPr>
                      </a:lvl3pPr>
                      <a:lvl4pPr eaLnBrk="0" hangingPunct="0">
                        <a:spcBef>
                          <a:spcPts val="600"/>
                        </a:spcBef>
                        <a:defRPr>
                          <a:solidFill>
                            <a:srgbClr val="595959"/>
                          </a:solidFill>
                          <a:latin typeface="Calisto MT" panose="02040603050505030304" pitchFamily="18" charset="77"/>
                          <a:ea typeface="ＭＳ Ｐゴシック" panose="020B0600070205080204" pitchFamily="34" charset="-128"/>
                        </a:defRPr>
                      </a:lvl4pPr>
                      <a:lvl5pPr eaLnBrk="0" hangingPunct="0">
                        <a:spcBef>
                          <a:spcPts val="600"/>
                        </a:spcBef>
                        <a:defRPr>
                          <a:solidFill>
                            <a:srgbClr val="595959"/>
                          </a:solidFill>
                          <a:latin typeface="Calisto MT" panose="02040603050505030304" pitchFamily="18" charset="77"/>
                          <a:ea typeface="ＭＳ Ｐゴシック" panose="020B0600070205080204" pitchFamily="34" charset="-128"/>
                        </a:defRPr>
                      </a:lvl5pPr>
                      <a:lvl6pPr marL="4572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6pPr>
                      <a:lvl7pPr marL="9144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7pPr>
                      <a:lvl8pPr marL="13716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8pPr>
                      <a:lvl9pPr marL="18288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Calisto MT" panose="02040603050505030304" pitchFamily="18" charset="77"/>
                          <a:ea typeface="ＭＳ Ｐゴシック" panose="020B0600070205080204" pitchFamily="34" charset="-128"/>
                        </a:rPr>
                        <a:t>Il y a 3 fois plus de chaises à la cantine que dans la classe</a:t>
                      </a:r>
                    </a:p>
                  </a:txBody>
                  <a:tcPr horzOverflow="overflow">
                    <a:lnL>
                      <a:noFill/>
                    </a:lnL>
                    <a:lnR>
                      <a:noFill/>
                    </a:lnR>
                    <a:lnT w="12700" cap="flat" cmpd="sng" algn="ctr">
                      <a:solidFill>
                        <a:srgbClr val="2397E2"/>
                      </a:solidFill>
                      <a:prstDash val="solid"/>
                      <a:round/>
                      <a:headEnd type="none" w="med" len="med"/>
                      <a:tailEnd type="none" w="med" len="med"/>
                    </a:lnT>
                    <a:lnB>
                      <a:noFill/>
                    </a:lnB>
                    <a:lnTlToBr>
                      <a:noFill/>
                    </a:lnTlToBr>
                    <a:lnBlToTr>
                      <a:noFill/>
                    </a:lnBlToTr>
                    <a:solidFill>
                      <a:srgbClr val="2397E2">
                        <a:alpha val="20000"/>
                      </a:srgbClr>
                    </a:solidFill>
                  </a:tcPr>
                </a:tc>
              </a:tr>
              <a:tr h="513300">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anose="02040603050505030304" pitchFamily="18" charset="77"/>
                          <a:ea typeface="ＭＳ Ｐゴシック" panose="020B0600070205080204"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anose="02040603050505030304" pitchFamily="18" charset="77"/>
                          <a:ea typeface="ＭＳ Ｐゴシック" panose="020B0600070205080204" pitchFamily="34" charset="-128"/>
                        </a:defRPr>
                      </a:lvl2pPr>
                      <a:lvl3pPr eaLnBrk="0" hangingPunct="0">
                        <a:spcBef>
                          <a:spcPts val="600"/>
                        </a:spcBef>
                        <a:defRPr sz="2000">
                          <a:solidFill>
                            <a:srgbClr val="595959"/>
                          </a:solidFill>
                          <a:latin typeface="Calisto MT" panose="02040603050505030304" pitchFamily="18" charset="77"/>
                          <a:ea typeface="ＭＳ Ｐゴシック" panose="020B0600070205080204" pitchFamily="34" charset="-128"/>
                        </a:defRPr>
                      </a:lvl3pPr>
                      <a:lvl4pPr eaLnBrk="0" hangingPunct="0">
                        <a:spcBef>
                          <a:spcPts val="600"/>
                        </a:spcBef>
                        <a:defRPr>
                          <a:solidFill>
                            <a:srgbClr val="595959"/>
                          </a:solidFill>
                          <a:latin typeface="Calisto MT" panose="02040603050505030304" pitchFamily="18" charset="77"/>
                          <a:ea typeface="ＭＳ Ｐゴシック" panose="020B0600070205080204" pitchFamily="34" charset="-128"/>
                        </a:defRPr>
                      </a:lvl4pPr>
                      <a:lvl5pPr eaLnBrk="0" hangingPunct="0">
                        <a:spcBef>
                          <a:spcPts val="600"/>
                        </a:spcBef>
                        <a:defRPr>
                          <a:solidFill>
                            <a:srgbClr val="595959"/>
                          </a:solidFill>
                          <a:latin typeface="Calisto MT" panose="02040603050505030304" pitchFamily="18" charset="77"/>
                          <a:ea typeface="ＭＳ Ｐゴシック" panose="020B0600070205080204" pitchFamily="34" charset="-128"/>
                        </a:defRPr>
                      </a:lvl5pPr>
                      <a:lvl6pPr marL="4572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6pPr>
                      <a:lvl7pPr marL="9144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7pPr>
                      <a:lvl8pPr marL="13716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8pPr>
                      <a:lvl9pPr marL="18288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Calisto MT" panose="02040603050505030304" pitchFamily="18" charset="77"/>
                          <a:ea typeface="ＭＳ Ｐゴシック" panose="020B0600070205080204" pitchFamily="34" charset="-128"/>
                        </a:rPr>
                        <a:t>Martin a deux fois plus de timbres que Paola</a:t>
                      </a:r>
                    </a:p>
                  </a:txBody>
                  <a:tcPr horzOverflow="overflow">
                    <a:lnL>
                      <a:noFill/>
                    </a:lnL>
                    <a:lnR>
                      <a:noFill/>
                    </a:lnR>
                    <a:lnT>
                      <a:noFill/>
                    </a:lnT>
                    <a:lnB>
                      <a:noFill/>
                    </a:lnB>
                    <a:lnTlToBr>
                      <a:noFill/>
                    </a:lnTlToBr>
                    <a:lnBlToTr>
                      <a:noFill/>
                    </a:lnBlToTr>
                    <a:noFill/>
                  </a:tcPr>
                </a:tc>
              </a:tr>
              <a:tr h="513300">
                <a:tc>
                  <a:txBody>
                    <a:bodyPr/>
                    <a:lstStyle>
                      <a:lvl1pPr eaLnBrk="0" hangingPunct="0">
                        <a:spcBef>
                          <a:spcPts val="2000"/>
                        </a:spcBef>
                        <a:buClr>
                          <a:schemeClr val="accent1"/>
                        </a:buClr>
                        <a:buSzPct val="90000"/>
                        <a:buFont typeface="Wingdings" pitchFamily="2" charset="2"/>
                        <a:defRPr sz="2000">
                          <a:solidFill>
                            <a:srgbClr val="595959"/>
                          </a:solidFill>
                          <a:latin typeface="Calisto MT" panose="02040603050505030304" pitchFamily="18" charset="77"/>
                          <a:ea typeface="ＭＳ Ｐゴシック" panose="020B0600070205080204" pitchFamily="34" charset="-128"/>
                        </a:defRPr>
                      </a:lvl1pPr>
                      <a:lvl2pPr marL="37931725" indent="-37474525" eaLnBrk="0" hangingPunct="0">
                        <a:spcBef>
                          <a:spcPts val="600"/>
                        </a:spcBef>
                        <a:buClr>
                          <a:srgbClr val="C1F944"/>
                        </a:buClr>
                        <a:buSzPct val="90000"/>
                        <a:buFont typeface="Wingdings" pitchFamily="2" charset="2"/>
                        <a:defRPr>
                          <a:solidFill>
                            <a:srgbClr val="595959"/>
                          </a:solidFill>
                          <a:latin typeface="Calisto MT" panose="02040603050505030304" pitchFamily="18" charset="77"/>
                          <a:ea typeface="ＭＳ Ｐゴシック" panose="020B0600070205080204" pitchFamily="34" charset="-128"/>
                        </a:defRPr>
                      </a:lvl2pPr>
                      <a:lvl3pPr eaLnBrk="0" hangingPunct="0">
                        <a:spcBef>
                          <a:spcPts val="600"/>
                        </a:spcBef>
                        <a:defRPr sz="2000">
                          <a:solidFill>
                            <a:srgbClr val="595959"/>
                          </a:solidFill>
                          <a:latin typeface="Calisto MT" panose="02040603050505030304" pitchFamily="18" charset="77"/>
                          <a:ea typeface="ＭＳ Ｐゴシック" panose="020B0600070205080204" pitchFamily="34" charset="-128"/>
                        </a:defRPr>
                      </a:lvl3pPr>
                      <a:lvl4pPr eaLnBrk="0" hangingPunct="0">
                        <a:spcBef>
                          <a:spcPts val="600"/>
                        </a:spcBef>
                        <a:defRPr>
                          <a:solidFill>
                            <a:srgbClr val="595959"/>
                          </a:solidFill>
                          <a:latin typeface="Calisto MT" panose="02040603050505030304" pitchFamily="18" charset="77"/>
                          <a:ea typeface="ＭＳ Ｐゴシック" panose="020B0600070205080204" pitchFamily="34" charset="-128"/>
                        </a:defRPr>
                      </a:lvl4pPr>
                      <a:lvl5pPr eaLnBrk="0" hangingPunct="0">
                        <a:spcBef>
                          <a:spcPts val="600"/>
                        </a:spcBef>
                        <a:defRPr>
                          <a:solidFill>
                            <a:srgbClr val="595959"/>
                          </a:solidFill>
                          <a:latin typeface="Calisto MT" panose="02040603050505030304" pitchFamily="18" charset="77"/>
                          <a:ea typeface="ＭＳ Ｐゴシック" panose="020B0600070205080204" pitchFamily="34" charset="-128"/>
                        </a:defRPr>
                      </a:lvl5pPr>
                      <a:lvl6pPr marL="4572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6pPr>
                      <a:lvl7pPr marL="9144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7pPr>
                      <a:lvl8pPr marL="13716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8pPr>
                      <a:lvl9pPr marL="1828800" eaLnBrk="0" fontAlgn="base" hangingPunct="0">
                        <a:spcBef>
                          <a:spcPts val="600"/>
                        </a:spcBef>
                        <a:spcAft>
                          <a:spcPct val="0"/>
                        </a:spcAft>
                        <a:defRPr>
                          <a:solidFill>
                            <a:srgbClr val="595959"/>
                          </a:solidFill>
                          <a:latin typeface="Calisto MT" panose="02040603050505030304" pitchFamily="18"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Calisto MT" panose="02040603050505030304" pitchFamily="18" charset="77"/>
                          <a:ea typeface="ＭＳ Ｐゴシック" panose="020B0600070205080204" pitchFamily="34" charset="-128"/>
                        </a:rPr>
                        <a:t>Le ruban rouge est 4 fois plus long que le ruban bleu</a:t>
                      </a:r>
                    </a:p>
                  </a:txBody>
                  <a:tcPr horzOverflow="overflow">
                    <a:lnL>
                      <a:noFill/>
                    </a:lnL>
                    <a:lnR>
                      <a:noFill/>
                    </a:lnR>
                    <a:lnT>
                      <a:noFill/>
                    </a:lnT>
                    <a:lnB w="12700" cap="flat" cmpd="sng" algn="ctr">
                      <a:solidFill>
                        <a:srgbClr val="2397E2"/>
                      </a:solidFill>
                      <a:prstDash val="solid"/>
                      <a:round/>
                      <a:headEnd type="none" w="med" len="med"/>
                      <a:tailEnd type="none" w="med" len="med"/>
                    </a:lnB>
                    <a:lnTlToBr>
                      <a:noFill/>
                    </a:lnTlToBr>
                    <a:lnBlToTr>
                      <a:noFill/>
                    </a:lnBlToTr>
                    <a:solidFill>
                      <a:srgbClr val="2397E2">
                        <a:alpha val="20000"/>
                      </a:srgbClr>
                    </a:solidFill>
                  </a:tcPr>
                </a:tc>
              </a:tr>
            </a:tbl>
          </a:graphicData>
        </a:graphic>
      </p:graphicFrame>
    </p:spTree>
    <p:extLst>
      <p:ext uri="{BB962C8B-B14F-4D97-AF65-F5344CB8AC3E}">
        <p14:creationId xmlns:p14="http://schemas.microsoft.com/office/powerpoint/2010/main" val="407419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1624" y="1628800"/>
            <a:ext cx="7346056" cy="49685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p:cNvPicPr>
            <a:picLocks noChangeAspect="1"/>
          </p:cNvPicPr>
          <p:nvPr/>
        </p:nvPicPr>
        <p:blipFill>
          <a:blip r:embed="rId2"/>
          <a:stretch>
            <a:fillRect/>
          </a:stretch>
        </p:blipFill>
        <p:spPr>
          <a:xfrm>
            <a:off x="2999656" y="1772816"/>
            <a:ext cx="6696744" cy="4589464"/>
          </a:xfrm>
          <a:prstGeom prst="rect">
            <a:avLst/>
          </a:prstGeom>
        </p:spPr>
      </p:pic>
    </p:spTree>
    <p:extLst>
      <p:ext uri="{BB962C8B-B14F-4D97-AF65-F5344CB8AC3E}">
        <p14:creationId xmlns:p14="http://schemas.microsoft.com/office/powerpoint/2010/main" val="35410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1624" y="1628800"/>
            <a:ext cx="7346056" cy="49685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285" b="17713"/>
          <a:stretch/>
        </p:blipFill>
        <p:spPr bwMode="auto">
          <a:xfrm>
            <a:off x="2999657" y="1736738"/>
            <a:ext cx="6761089" cy="471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3144866" y="1122040"/>
            <a:ext cx="6009951" cy="2134614"/>
          </a:xfrm>
          <a:custGeom>
            <a:avLst/>
            <a:gdLst/>
            <a:ahLst/>
            <a:cxnLst/>
            <a:rect l="l" t="t" r="r" b="b"/>
            <a:pathLst>
              <a:path w="9371072" h="3328416">
                <a:moveTo>
                  <a:pt x="4571" y="0"/>
                </a:moveTo>
                <a:lnTo>
                  <a:pt x="1524" y="0"/>
                </a:lnTo>
                <a:lnTo>
                  <a:pt x="0" y="1524"/>
                </a:lnTo>
                <a:lnTo>
                  <a:pt x="0" y="3323844"/>
                </a:lnTo>
                <a:lnTo>
                  <a:pt x="4571" y="9144"/>
                </a:lnTo>
                <a:lnTo>
                  <a:pt x="9361928" y="9144"/>
                </a:lnTo>
                <a:lnTo>
                  <a:pt x="9361928" y="3323843"/>
                </a:lnTo>
                <a:lnTo>
                  <a:pt x="0" y="3326892"/>
                </a:lnTo>
                <a:lnTo>
                  <a:pt x="1524" y="3328416"/>
                </a:lnTo>
                <a:lnTo>
                  <a:pt x="9369548" y="3328416"/>
                </a:lnTo>
                <a:lnTo>
                  <a:pt x="9371072" y="3326891"/>
                </a:lnTo>
                <a:lnTo>
                  <a:pt x="9371072" y="3323843"/>
                </a:lnTo>
                <a:lnTo>
                  <a:pt x="9366500" y="3320796"/>
                </a:lnTo>
                <a:lnTo>
                  <a:pt x="9366500" y="9143"/>
                </a:lnTo>
                <a:lnTo>
                  <a:pt x="9361928" y="4572"/>
                </a:lnTo>
                <a:lnTo>
                  <a:pt x="7620" y="4572"/>
                </a:lnTo>
                <a:lnTo>
                  <a:pt x="9371072" y="4572"/>
                </a:lnTo>
                <a:lnTo>
                  <a:pt x="9371072" y="1524"/>
                </a:lnTo>
                <a:lnTo>
                  <a:pt x="9369548" y="0"/>
                </a:lnTo>
                <a:lnTo>
                  <a:pt x="4571" y="0"/>
                </a:lnTo>
                <a:close/>
              </a:path>
            </a:pathLst>
          </a:custGeom>
          <a:solidFill>
            <a:srgbClr val="000000"/>
          </a:solidFill>
        </p:spPr>
        <p:txBody>
          <a:bodyPr wrap="square" lIns="0" tIns="0" rIns="0" bIns="0" rtlCol="0">
            <a:noAutofit/>
          </a:bodyPr>
          <a:lstStyle/>
          <a:p>
            <a:endParaRPr sz="1154"/>
          </a:p>
        </p:txBody>
      </p:sp>
      <p:sp>
        <p:nvSpPr>
          <p:cNvPr id="12" name="object 12"/>
          <p:cNvSpPr/>
          <p:nvPr/>
        </p:nvSpPr>
        <p:spPr>
          <a:xfrm>
            <a:off x="3144867" y="1127905"/>
            <a:ext cx="6004087" cy="2125817"/>
          </a:xfrm>
          <a:custGeom>
            <a:avLst/>
            <a:gdLst/>
            <a:ahLst/>
            <a:cxnLst/>
            <a:rect l="l" t="t" r="r" b="b"/>
            <a:pathLst>
              <a:path w="9361929" h="3314700">
                <a:moveTo>
                  <a:pt x="9361928" y="3314699"/>
                </a:moveTo>
                <a:lnTo>
                  <a:pt x="9361929" y="3311652"/>
                </a:lnTo>
                <a:lnTo>
                  <a:pt x="7620" y="3311652"/>
                </a:lnTo>
                <a:lnTo>
                  <a:pt x="7620" y="0"/>
                </a:lnTo>
                <a:lnTo>
                  <a:pt x="4571" y="0"/>
                </a:lnTo>
                <a:lnTo>
                  <a:pt x="0" y="3314699"/>
                </a:lnTo>
                <a:lnTo>
                  <a:pt x="4571" y="3311652"/>
                </a:lnTo>
                <a:lnTo>
                  <a:pt x="7620" y="3314699"/>
                </a:lnTo>
                <a:lnTo>
                  <a:pt x="9361928" y="3314699"/>
                </a:lnTo>
                <a:close/>
              </a:path>
            </a:pathLst>
          </a:custGeom>
          <a:solidFill>
            <a:srgbClr val="000000"/>
          </a:solidFill>
        </p:spPr>
        <p:txBody>
          <a:bodyPr wrap="square" lIns="0" tIns="0" rIns="0" bIns="0" rtlCol="0">
            <a:noAutofit/>
          </a:bodyPr>
          <a:lstStyle/>
          <a:p>
            <a:endParaRPr sz="1154"/>
          </a:p>
        </p:txBody>
      </p:sp>
      <p:sp>
        <p:nvSpPr>
          <p:cNvPr id="13" name="object 13"/>
          <p:cNvSpPr/>
          <p:nvPr/>
        </p:nvSpPr>
        <p:spPr>
          <a:xfrm>
            <a:off x="3149753" y="1124972"/>
            <a:ext cx="6005064" cy="2128749"/>
          </a:xfrm>
          <a:custGeom>
            <a:avLst/>
            <a:gdLst/>
            <a:ahLst/>
            <a:cxnLst/>
            <a:rect l="l" t="t" r="r" b="b"/>
            <a:pathLst>
              <a:path w="9363452" h="3319271">
                <a:moveTo>
                  <a:pt x="0" y="0"/>
                </a:moveTo>
                <a:lnTo>
                  <a:pt x="9354308" y="0"/>
                </a:lnTo>
                <a:lnTo>
                  <a:pt x="9358880" y="4571"/>
                </a:lnTo>
                <a:lnTo>
                  <a:pt x="9358880" y="3316224"/>
                </a:lnTo>
                <a:lnTo>
                  <a:pt x="9363452" y="3319271"/>
                </a:lnTo>
                <a:lnTo>
                  <a:pt x="9363452" y="0"/>
                </a:lnTo>
                <a:lnTo>
                  <a:pt x="0" y="0"/>
                </a:lnTo>
                <a:close/>
              </a:path>
            </a:pathLst>
          </a:custGeom>
          <a:solidFill>
            <a:srgbClr val="000000"/>
          </a:solidFill>
        </p:spPr>
        <p:txBody>
          <a:bodyPr wrap="square" lIns="0" tIns="0" rIns="0" bIns="0" rtlCol="0">
            <a:noAutofit/>
          </a:bodyPr>
          <a:lstStyle/>
          <a:p>
            <a:endParaRPr sz="1154"/>
          </a:p>
        </p:txBody>
      </p:sp>
      <p:sp>
        <p:nvSpPr>
          <p:cNvPr id="10" name="object 10"/>
          <p:cNvSpPr/>
          <p:nvPr/>
        </p:nvSpPr>
        <p:spPr>
          <a:xfrm>
            <a:off x="2667000" y="0"/>
            <a:ext cx="0" cy="0"/>
          </a:xfrm>
          <a:custGeom>
            <a:avLst/>
            <a:gdLst/>
            <a:ahLst/>
            <a:cxnLst/>
            <a:rect l="l" t="t" r="r" b="b"/>
            <a:pathLst>
              <a:path>
                <a:moveTo>
                  <a:pt x="0" y="0"/>
                </a:moveTo>
                <a:lnTo>
                  <a:pt x="0" y="0"/>
                </a:lnTo>
              </a:path>
            </a:pathLst>
          </a:custGeom>
          <a:ln w="1270">
            <a:solidFill>
              <a:srgbClr val="000000"/>
            </a:solidFill>
          </a:ln>
        </p:spPr>
        <p:txBody>
          <a:bodyPr wrap="square" lIns="0" tIns="0" rIns="0" bIns="0" rtlCol="0">
            <a:noAutofit/>
          </a:bodyPr>
          <a:lstStyle/>
          <a:p>
            <a:endParaRPr sz="1154"/>
          </a:p>
        </p:txBody>
      </p:sp>
      <p:sp>
        <p:nvSpPr>
          <p:cNvPr id="9" name="object 9"/>
          <p:cNvSpPr txBox="1"/>
          <p:nvPr/>
        </p:nvSpPr>
        <p:spPr>
          <a:xfrm>
            <a:off x="3190477" y="767411"/>
            <a:ext cx="5122797" cy="1208946"/>
          </a:xfrm>
          <a:prstGeom prst="rect">
            <a:avLst/>
          </a:prstGeom>
        </p:spPr>
        <p:txBody>
          <a:bodyPr wrap="square" lIns="0" tIns="0" rIns="0" bIns="0" rtlCol="0">
            <a:noAutofit/>
          </a:bodyPr>
          <a:lstStyle/>
          <a:p>
            <a:pPr marL="600416" marR="54490">
              <a:lnSpc>
                <a:spcPts val="2584"/>
              </a:lnSpc>
              <a:spcBef>
                <a:spcPts val="129"/>
              </a:spcBef>
            </a:pPr>
            <a:r>
              <a:rPr sz="1491" baseline="8808" dirty="0" smtClean="0">
                <a:latin typeface="Calibri"/>
                <a:cs typeface="Calibri"/>
              </a:rPr>
              <a:t>:</a:t>
            </a:r>
            <a:endParaRPr sz="994" dirty="0">
              <a:latin typeface="Calibri"/>
              <a:cs typeface="Calibri"/>
            </a:endParaRPr>
          </a:p>
          <a:p>
            <a:pPr marL="8145">
              <a:lnSpc>
                <a:spcPts val="3239"/>
              </a:lnSpc>
              <a:spcBef>
                <a:spcPts val="396"/>
              </a:spcBef>
            </a:pPr>
            <a:r>
              <a:rPr sz="2693" dirty="0">
                <a:latin typeface="Calibri"/>
                <a:cs typeface="Calibri"/>
              </a:rPr>
              <a:t>U</a:t>
            </a:r>
            <a:r>
              <a:rPr sz="2693" spc="-3" dirty="0">
                <a:latin typeface="Calibri"/>
                <a:cs typeface="Calibri"/>
              </a:rPr>
              <a:t>n</a:t>
            </a:r>
            <a:r>
              <a:rPr sz="2693" dirty="0">
                <a:latin typeface="Calibri"/>
                <a:cs typeface="Calibri"/>
              </a:rPr>
              <a:t>e</a:t>
            </a:r>
            <a:r>
              <a:rPr sz="2693" spc="-64" dirty="0">
                <a:latin typeface="Times New Roman"/>
                <a:cs typeface="Times New Roman"/>
              </a:rPr>
              <a:t> </a:t>
            </a:r>
            <a:r>
              <a:rPr sz="2693" spc="-28" dirty="0">
                <a:latin typeface="Calibri"/>
                <a:cs typeface="Calibri"/>
              </a:rPr>
              <a:t>t</a:t>
            </a:r>
            <a:r>
              <a:rPr sz="2693" dirty="0">
                <a:latin typeface="Calibri"/>
                <a:cs typeface="Calibri"/>
              </a:rPr>
              <a:t>a</a:t>
            </a:r>
            <a:r>
              <a:rPr sz="2693" spc="-3" dirty="0">
                <a:latin typeface="Calibri"/>
                <a:cs typeface="Calibri"/>
              </a:rPr>
              <a:t>b</a:t>
            </a:r>
            <a:r>
              <a:rPr sz="2693" spc="3" dirty="0">
                <a:latin typeface="Calibri"/>
                <a:cs typeface="Calibri"/>
              </a:rPr>
              <a:t>l</a:t>
            </a:r>
            <a:r>
              <a:rPr sz="2693" spc="-12" dirty="0">
                <a:latin typeface="Calibri"/>
                <a:cs typeface="Calibri"/>
              </a:rPr>
              <a:t>e</a:t>
            </a:r>
            <a:r>
              <a:rPr sz="2693" spc="-35" dirty="0">
                <a:latin typeface="Calibri"/>
                <a:cs typeface="Calibri"/>
              </a:rPr>
              <a:t>t</a:t>
            </a:r>
            <a:r>
              <a:rPr sz="2693" spc="-28" dirty="0">
                <a:latin typeface="Calibri"/>
                <a:cs typeface="Calibri"/>
              </a:rPr>
              <a:t>t</a:t>
            </a:r>
            <a:r>
              <a:rPr sz="2693" dirty="0">
                <a:latin typeface="Calibri"/>
                <a:cs typeface="Calibri"/>
              </a:rPr>
              <a:t>e</a:t>
            </a:r>
            <a:r>
              <a:rPr sz="2693" spc="-70" dirty="0">
                <a:latin typeface="Times New Roman"/>
                <a:cs typeface="Times New Roman"/>
              </a:rPr>
              <a:t> </a:t>
            </a:r>
            <a:r>
              <a:rPr sz="2693" spc="-12" dirty="0">
                <a:latin typeface="Calibri"/>
                <a:cs typeface="Calibri"/>
              </a:rPr>
              <a:t>e</a:t>
            </a:r>
            <a:r>
              <a:rPr sz="2693" dirty="0">
                <a:latin typeface="Calibri"/>
                <a:cs typeface="Calibri"/>
              </a:rPr>
              <a:t>t</a:t>
            </a:r>
            <a:r>
              <a:rPr sz="2693" spc="-70" dirty="0">
                <a:latin typeface="Times New Roman"/>
                <a:cs typeface="Times New Roman"/>
              </a:rPr>
              <a:t> </a:t>
            </a:r>
            <a:r>
              <a:rPr sz="2693" spc="-3" dirty="0">
                <a:latin typeface="Calibri"/>
                <a:cs typeface="Calibri"/>
              </a:rPr>
              <a:t>s</a:t>
            </a:r>
            <a:r>
              <a:rPr sz="2693" dirty="0">
                <a:latin typeface="Calibri"/>
                <a:cs typeface="Calibri"/>
              </a:rPr>
              <a:t>on</a:t>
            </a:r>
            <a:r>
              <a:rPr sz="2693" spc="-54" dirty="0">
                <a:latin typeface="Times New Roman"/>
                <a:cs typeface="Times New Roman"/>
              </a:rPr>
              <a:t> </a:t>
            </a:r>
            <a:r>
              <a:rPr sz="2693" spc="-12" dirty="0">
                <a:latin typeface="Calibri"/>
                <a:cs typeface="Calibri"/>
              </a:rPr>
              <a:t>é</a:t>
            </a:r>
            <a:r>
              <a:rPr sz="2693" spc="3" dirty="0">
                <a:latin typeface="Calibri"/>
                <a:cs typeface="Calibri"/>
              </a:rPr>
              <a:t>t</a:t>
            </a:r>
            <a:r>
              <a:rPr sz="2693" spc="-3" dirty="0">
                <a:latin typeface="Calibri"/>
                <a:cs typeface="Calibri"/>
              </a:rPr>
              <a:t>u</a:t>
            </a:r>
            <a:r>
              <a:rPr sz="2693" dirty="0">
                <a:latin typeface="Calibri"/>
                <a:cs typeface="Calibri"/>
              </a:rPr>
              <a:t>i</a:t>
            </a:r>
            <a:r>
              <a:rPr sz="2693" spc="-70" dirty="0">
                <a:latin typeface="Times New Roman"/>
                <a:cs typeface="Times New Roman"/>
              </a:rPr>
              <a:t> </a:t>
            </a:r>
            <a:r>
              <a:rPr sz="2693" spc="-25" dirty="0">
                <a:latin typeface="Calibri"/>
                <a:cs typeface="Calibri"/>
              </a:rPr>
              <a:t>c</a:t>
            </a:r>
            <a:r>
              <a:rPr sz="2693" dirty="0">
                <a:latin typeface="Calibri"/>
                <a:cs typeface="Calibri"/>
              </a:rPr>
              <a:t>o</a:t>
            </a:r>
            <a:r>
              <a:rPr sz="2693" spc="-3" dirty="0">
                <a:latin typeface="Calibri"/>
                <a:cs typeface="Calibri"/>
              </a:rPr>
              <a:t>û</a:t>
            </a:r>
            <a:r>
              <a:rPr sz="2693" spc="-28" dirty="0">
                <a:latin typeface="Calibri"/>
                <a:cs typeface="Calibri"/>
              </a:rPr>
              <a:t>t</a:t>
            </a:r>
            <a:r>
              <a:rPr sz="2693" spc="3" dirty="0">
                <a:latin typeface="Calibri"/>
                <a:cs typeface="Calibri"/>
              </a:rPr>
              <a:t>e</a:t>
            </a:r>
            <a:r>
              <a:rPr sz="2693" spc="-25" dirty="0">
                <a:latin typeface="Calibri"/>
                <a:cs typeface="Calibri"/>
              </a:rPr>
              <a:t>n</a:t>
            </a:r>
            <a:r>
              <a:rPr sz="2693" dirty="0">
                <a:latin typeface="Calibri"/>
                <a:cs typeface="Calibri"/>
              </a:rPr>
              <a:t>t</a:t>
            </a:r>
            <a:r>
              <a:rPr sz="2693" spc="-54" dirty="0">
                <a:latin typeface="Times New Roman"/>
                <a:cs typeface="Times New Roman"/>
              </a:rPr>
              <a:t> </a:t>
            </a:r>
            <a:r>
              <a:rPr sz="2693" dirty="0">
                <a:latin typeface="Calibri"/>
                <a:cs typeface="Calibri"/>
              </a:rPr>
              <a:t>240</a:t>
            </a:r>
            <a:r>
              <a:rPr sz="2693" dirty="0">
                <a:latin typeface="Times New Roman"/>
                <a:cs typeface="Times New Roman"/>
              </a:rPr>
              <a:t> </a:t>
            </a:r>
            <a:r>
              <a:rPr sz="2693" spc="3" dirty="0">
                <a:latin typeface="Calibri"/>
                <a:cs typeface="Calibri"/>
              </a:rPr>
              <a:t>e</a:t>
            </a:r>
            <a:r>
              <a:rPr sz="2693" spc="-3" dirty="0">
                <a:latin typeface="Calibri"/>
                <a:cs typeface="Calibri"/>
              </a:rPr>
              <a:t>u</a:t>
            </a:r>
            <a:r>
              <a:rPr sz="2693" spc="-48" dirty="0">
                <a:latin typeface="Calibri"/>
                <a:cs typeface="Calibri"/>
              </a:rPr>
              <a:t>r</a:t>
            </a:r>
            <a:r>
              <a:rPr sz="2693" dirty="0">
                <a:latin typeface="Calibri"/>
                <a:cs typeface="Calibri"/>
              </a:rPr>
              <a:t>o</a:t>
            </a:r>
            <a:r>
              <a:rPr sz="2693" spc="-3" dirty="0">
                <a:latin typeface="Calibri"/>
                <a:cs typeface="Calibri"/>
              </a:rPr>
              <a:t>s</a:t>
            </a:r>
            <a:r>
              <a:rPr sz="2693" dirty="0">
                <a:latin typeface="Calibri"/>
                <a:cs typeface="Calibri"/>
              </a:rPr>
              <a:t>.</a:t>
            </a:r>
          </a:p>
        </p:txBody>
      </p:sp>
      <p:sp>
        <p:nvSpPr>
          <p:cNvPr id="8" name="object 8"/>
          <p:cNvSpPr txBox="1"/>
          <p:nvPr/>
        </p:nvSpPr>
        <p:spPr>
          <a:xfrm>
            <a:off x="3190477" y="2028485"/>
            <a:ext cx="3184537" cy="359352"/>
          </a:xfrm>
          <a:prstGeom prst="rect">
            <a:avLst/>
          </a:prstGeom>
        </p:spPr>
        <p:txBody>
          <a:bodyPr wrap="square" lIns="0" tIns="0" rIns="0" bIns="0" rtlCol="0">
            <a:noAutofit/>
          </a:bodyPr>
          <a:lstStyle/>
          <a:p>
            <a:pPr marL="8145">
              <a:lnSpc>
                <a:spcPts val="2812"/>
              </a:lnSpc>
              <a:spcBef>
                <a:spcPts val="140"/>
              </a:spcBef>
            </a:pPr>
            <a:r>
              <a:rPr sz="4040" spc="3" baseline="3250" dirty="0">
                <a:latin typeface="Calibri"/>
                <a:cs typeface="Calibri"/>
              </a:rPr>
              <a:t>L</a:t>
            </a:r>
            <a:r>
              <a:rPr sz="4040" baseline="3250" dirty="0">
                <a:latin typeface="Calibri"/>
                <a:cs typeface="Calibri"/>
              </a:rPr>
              <a:t>a</a:t>
            </a:r>
            <a:r>
              <a:rPr sz="4040" spc="-73" baseline="3450" dirty="0">
                <a:latin typeface="Times New Roman"/>
                <a:cs typeface="Times New Roman"/>
              </a:rPr>
              <a:t> </a:t>
            </a:r>
            <a:r>
              <a:rPr sz="4040" spc="-28" baseline="3250" dirty="0">
                <a:latin typeface="Calibri"/>
                <a:cs typeface="Calibri"/>
              </a:rPr>
              <a:t>t</a:t>
            </a:r>
            <a:r>
              <a:rPr sz="4040" baseline="3250" dirty="0">
                <a:latin typeface="Calibri"/>
                <a:cs typeface="Calibri"/>
              </a:rPr>
              <a:t>a</a:t>
            </a:r>
            <a:r>
              <a:rPr sz="4040" spc="-3" baseline="3250" dirty="0">
                <a:latin typeface="Calibri"/>
                <a:cs typeface="Calibri"/>
              </a:rPr>
              <a:t>b</a:t>
            </a:r>
            <a:r>
              <a:rPr sz="4040" spc="3" baseline="3250" dirty="0">
                <a:latin typeface="Calibri"/>
                <a:cs typeface="Calibri"/>
              </a:rPr>
              <a:t>l</a:t>
            </a:r>
            <a:r>
              <a:rPr sz="4040" spc="-12" baseline="3250" dirty="0">
                <a:latin typeface="Calibri"/>
                <a:cs typeface="Calibri"/>
              </a:rPr>
              <a:t>e</a:t>
            </a:r>
            <a:r>
              <a:rPr sz="4040" spc="-35" baseline="3250" dirty="0">
                <a:latin typeface="Calibri"/>
                <a:cs typeface="Calibri"/>
              </a:rPr>
              <a:t>t</a:t>
            </a:r>
            <a:r>
              <a:rPr sz="4040" spc="-28" baseline="3250" dirty="0">
                <a:latin typeface="Calibri"/>
                <a:cs typeface="Calibri"/>
              </a:rPr>
              <a:t>t</a:t>
            </a:r>
            <a:r>
              <a:rPr sz="4040" baseline="3250" dirty="0">
                <a:latin typeface="Calibri"/>
                <a:cs typeface="Calibri"/>
              </a:rPr>
              <a:t>e</a:t>
            </a:r>
            <a:r>
              <a:rPr sz="4040" spc="-70" baseline="3450" dirty="0">
                <a:latin typeface="Times New Roman"/>
                <a:cs typeface="Times New Roman"/>
              </a:rPr>
              <a:t> </a:t>
            </a:r>
            <a:r>
              <a:rPr sz="4040" spc="-25" baseline="3250" dirty="0">
                <a:latin typeface="Calibri"/>
                <a:cs typeface="Calibri"/>
              </a:rPr>
              <a:t>c</a:t>
            </a:r>
            <a:r>
              <a:rPr sz="4040" baseline="3250" dirty="0">
                <a:latin typeface="Calibri"/>
                <a:cs typeface="Calibri"/>
              </a:rPr>
              <a:t>o</a:t>
            </a:r>
            <a:r>
              <a:rPr sz="4040" spc="-3" baseline="3250" dirty="0">
                <a:latin typeface="Calibri"/>
                <a:cs typeface="Calibri"/>
              </a:rPr>
              <a:t>û</a:t>
            </a:r>
            <a:r>
              <a:rPr sz="4040" spc="-28" baseline="3250" dirty="0">
                <a:latin typeface="Calibri"/>
                <a:cs typeface="Calibri"/>
              </a:rPr>
              <a:t>t</a:t>
            </a:r>
            <a:r>
              <a:rPr sz="4040" baseline="3250" dirty="0">
                <a:latin typeface="Calibri"/>
                <a:cs typeface="Calibri"/>
              </a:rPr>
              <a:t>e</a:t>
            </a:r>
            <a:r>
              <a:rPr sz="4040" spc="-54" baseline="3450" dirty="0">
                <a:latin typeface="Times New Roman"/>
                <a:cs typeface="Times New Roman"/>
              </a:rPr>
              <a:t> </a:t>
            </a:r>
            <a:r>
              <a:rPr sz="4040" baseline="3250" dirty="0">
                <a:latin typeface="Calibri"/>
                <a:cs typeface="Calibri"/>
              </a:rPr>
              <a:t>200€</a:t>
            </a:r>
            <a:endParaRPr sz="2693">
              <a:latin typeface="Calibri"/>
              <a:cs typeface="Calibri"/>
            </a:endParaRPr>
          </a:p>
        </p:txBody>
      </p:sp>
      <p:sp>
        <p:nvSpPr>
          <p:cNvPr id="7" name="object 7"/>
          <p:cNvSpPr txBox="1"/>
          <p:nvPr/>
        </p:nvSpPr>
        <p:spPr>
          <a:xfrm>
            <a:off x="6385611" y="2028485"/>
            <a:ext cx="418282" cy="359352"/>
          </a:xfrm>
          <a:prstGeom prst="rect">
            <a:avLst/>
          </a:prstGeom>
        </p:spPr>
        <p:txBody>
          <a:bodyPr wrap="square" lIns="0" tIns="0" rIns="0" bIns="0" rtlCol="0">
            <a:noAutofit/>
          </a:bodyPr>
          <a:lstStyle/>
          <a:p>
            <a:pPr marL="8145">
              <a:lnSpc>
                <a:spcPts val="2812"/>
              </a:lnSpc>
              <a:spcBef>
                <a:spcPts val="140"/>
              </a:spcBef>
            </a:pPr>
            <a:r>
              <a:rPr sz="4040" spc="-3" baseline="3250" dirty="0">
                <a:latin typeface="Calibri"/>
                <a:cs typeface="Calibri"/>
              </a:rPr>
              <a:t>d</a:t>
            </a:r>
            <a:r>
              <a:rPr sz="4040" baseline="3250" dirty="0">
                <a:latin typeface="Calibri"/>
                <a:cs typeface="Calibri"/>
              </a:rPr>
              <a:t>e</a:t>
            </a:r>
            <a:endParaRPr sz="2693">
              <a:latin typeface="Calibri"/>
              <a:cs typeface="Calibri"/>
            </a:endParaRPr>
          </a:p>
        </p:txBody>
      </p:sp>
      <p:sp>
        <p:nvSpPr>
          <p:cNvPr id="6" name="object 6"/>
          <p:cNvSpPr txBox="1"/>
          <p:nvPr/>
        </p:nvSpPr>
        <p:spPr>
          <a:xfrm>
            <a:off x="6813706" y="2028485"/>
            <a:ext cx="640772" cy="359352"/>
          </a:xfrm>
          <a:prstGeom prst="rect">
            <a:avLst/>
          </a:prstGeom>
        </p:spPr>
        <p:txBody>
          <a:bodyPr wrap="square" lIns="0" tIns="0" rIns="0" bIns="0" rtlCol="0">
            <a:noAutofit/>
          </a:bodyPr>
          <a:lstStyle/>
          <a:p>
            <a:pPr marL="8145">
              <a:lnSpc>
                <a:spcPts val="2812"/>
              </a:lnSpc>
              <a:spcBef>
                <a:spcPts val="140"/>
              </a:spcBef>
            </a:pPr>
            <a:r>
              <a:rPr sz="4040" spc="-3" baseline="3250" dirty="0">
                <a:latin typeface="Calibri"/>
                <a:cs typeface="Calibri"/>
              </a:rPr>
              <a:t>p</a:t>
            </a:r>
            <a:r>
              <a:rPr sz="4040" spc="3" baseline="3250" dirty="0">
                <a:latin typeface="Calibri"/>
                <a:cs typeface="Calibri"/>
              </a:rPr>
              <a:t>l</a:t>
            </a:r>
            <a:r>
              <a:rPr sz="4040" spc="-3" baseline="3250" dirty="0">
                <a:latin typeface="Calibri"/>
                <a:cs typeface="Calibri"/>
              </a:rPr>
              <a:t>u</a:t>
            </a:r>
            <a:r>
              <a:rPr sz="4040" baseline="3250" dirty="0">
                <a:latin typeface="Calibri"/>
                <a:cs typeface="Calibri"/>
              </a:rPr>
              <a:t>s</a:t>
            </a:r>
            <a:endParaRPr sz="2693">
              <a:latin typeface="Calibri"/>
              <a:cs typeface="Calibri"/>
            </a:endParaRPr>
          </a:p>
        </p:txBody>
      </p:sp>
      <p:sp>
        <p:nvSpPr>
          <p:cNvPr id="5" name="object 5"/>
          <p:cNvSpPr txBox="1"/>
          <p:nvPr/>
        </p:nvSpPr>
        <p:spPr>
          <a:xfrm>
            <a:off x="7464645" y="2028485"/>
            <a:ext cx="598121" cy="359352"/>
          </a:xfrm>
          <a:prstGeom prst="rect">
            <a:avLst/>
          </a:prstGeom>
        </p:spPr>
        <p:txBody>
          <a:bodyPr wrap="square" lIns="0" tIns="0" rIns="0" bIns="0" rtlCol="0">
            <a:noAutofit/>
          </a:bodyPr>
          <a:lstStyle/>
          <a:p>
            <a:pPr marL="8145">
              <a:lnSpc>
                <a:spcPts val="2812"/>
              </a:lnSpc>
              <a:spcBef>
                <a:spcPts val="140"/>
              </a:spcBef>
            </a:pPr>
            <a:r>
              <a:rPr sz="4040" spc="-3" baseline="3250" dirty="0">
                <a:latin typeface="Calibri"/>
                <a:cs typeface="Calibri"/>
              </a:rPr>
              <a:t>qu</a:t>
            </a:r>
            <a:r>
              <a:rPr sz="4040" baseline="3250" dirty="0">
                <a:latin typeface="Calibri"/>
                <a:cs typeface="Calibri"/>
              </a:rPr>
              <a:t>e</a:t>
            </a:r>
            <a:endParaRPr sz="2693">
              <a:latin typeface="Calibri"/>
              <a:cs typeface="Calibri"/>
            </a:endParaRPr>
          </a:p>
        </p:txBody>
      </p:sp>
      <p:sp>
        <p:nvSpPr>
          <p:cNvPr id="4" name="object 4"/>
          <p:cNvSpPr txBox="1"/>
          <p:nvPr/>
        </p:nvSpPr>
        <p:spPr>
          <a:xfrm>
            <a:off x="8073558" y="2028485"/>
            <a:ext cx="838523" cy="359352"/>
          </a:xfrm>
          <a:prstGeom prst="rect">
            <a:avLst/>
          </a:prstGeom>
        </p:spPr>
        <p:txBody>
          <a:bodyPr wrap="square" lIns="0" tIns="0" rIns="0" bIns="0" rtlCol="0">
            <a:noAutofit/>
          </a:bodyPr>
          <a:lstStyle/>
          <a:p>
            <a:pPr marL="8145">
              <a:lnSpc>
                <a:spcPts val="2812"/>
              </a:lnSpc>
              <a:spcBef>
                <a:spcPts val="140"/>
              </a:spcBef>
            </a:pPr>
            <a:r>
              <a:rPr sz="4040" spc="3" baseline="3250" dirty="0">
                <a:latin typeface="Calibri"/>
                <a:cs typeface="Calibri"/>
              </a:rPr>
              <a:t>l</a:t>
            </a:r>
            <a:r>
              <a:rPr sz="4040" spc="-189" baseline="3250" dirty="0">
                <a:latin typeface="Calibri"/>
                <a:cs typeface="Calibri"/>
              </a:rPr>
              <a:t>’</a:t>
            </a:r>
            <a:r>
              <a:rPr sz="4040" spc="-12" baseline="3250" dirty="0">
                <a:latin typeface="Calibri"/>
                <a:cs typeface="Calibri"/>
              </a:rPr>
              <a:t>é</a:t>
            </a:r>
            <a:r>
              <a:rPr sz="4040" spc="3" baseline="3250" dirty="0">
                <a:latin typeface="Calibri"/>
                <a:cs typeface="Calibri"/>
              </a:rPr>
              <a:t>t</a:t>
            </a:r>
            <a:r>
              <a:rPr sz="4040" spc="-3" baseline="3250" dirty="0">
                <a:latin typeface="Calibri"/>
                <a:cs typeface="Calibri"/>
              </a:rPr>
              <a:t>u</a:t>
            </a:r>
            <a:r>
              <a:rPr sz="4040" spc="3" baseline="3250" dirty="0">
                <a:latin typeface="Calibri"/>
                <a:cs typeface="Calibri"/>
              </a:rPr>
              <a:t>i</a:t>
            </a:r>
            <a:r>
              <a:rPr sz="4040" baseline="3250" dirty="0">
                <a:latin typeface="Calibri"/>
                <a:cs typeface="Calibri"/>
              </a:rPr>
              <a:t>.</a:t>
            </a:r>
            <a:endParaRPr sz="2693" dirty="0">
              <a:latin typeface="Calibri"/>
              <a:cs typeface="Calibri"/>
            </a:endParaRPr>
          </a:p>
        </p:txBody>
      </p:sp>
      <p:sp>
        <p:nvSpPr>
          <p:cNvPr id="3" name="object 3"/>
          <p:cNvSpPr txBox="1"/>
          <p:nvPr/>
        </p:nvSpPr>
        <p:spPr>
          <a:xfrm>
            <a:off x="3190477" y="2850467"/>
            <a:ext cx="3099257" cy="359352"/>
          </a:xfrm>
          <a:prstGeom prst="rect">
            <a:avLst/>
          </a:prstGeom>
        </p:spPr>
        <p:txBody>
          <a:bodyPr wrap="square" lIns="0" tIns="0" rIns="0" bIns="0" rtlCol="0">
            <a:noAutofit/>
          </a:bodyPr>
          <a:lstStyle/>
          <a:p>
            <a:pPr marL="8145">
              <a:lnSpc>
                <a:spcPts val="2812"/>
              </a:lnSpc>
              <a:spcBef>
                <a:spcPts val="140"/>
              </a:spcBef>
            </a:pPr>
            <a:r>
              <a:rPr sz="4040" baseline="3250" dirty="0">
                <a:latin typeface="Calibri"/>
                <a:cs typeface="Calibri"/>
              </a:rPr>
              <a:t>Co</a:t>
            </a:r>
            <a:r>
              <a:rPr sz="4040" spc="-3" baseline="3250" dirty="0">
                <a:latin typeface="Calibri"/>
                <a:cs typeface="Calibri"/>
              </a:rPr>
              <a:t>mb</a:t>
            </a:r>
            <a:r>
              <a:rPr sz="4040" spc="3" baseline="3250" dirty="0">
                <a:latin typeface="Calibri"/>
                <a:cs typeface="Calibri"/>
              </a:rPr>
              <a:t>ie</a:t>
            </a:r>
            <a:r>
              <a:rPr sz="4040" baseline="3250" dirty="0">
                <a:latin typeface="Calibri"/>
                <a:cs typeface="Calibri"/>
              </a:rPr>
              <a:t>n</a:t>
            </a:r>
            <a:r>
              <a:rPr sz="4040" spc="-60" baseline="3450" dirty="0">
                <a:latin typeface="Times New Roman"/>
                <a:cs typeface="Times New Roman"/>
              </a:rPr>
              <a:t> </a:t>
            </a:r>
            <a:r>
              <a:rPr sz="4040" spc="-25" baseline="3250" dirty="0">
                <a:latin typeface="Calibri"/>
                <a:cs typeface="Calibri"/>
              </a:rPr>
              <a:t>c</a:t>
            </a:r>
            <a:r>
              <a:rPr sz="4040" baseline="3250" dirty="0">
                <a:latin typeface="Calibri"/>
                <a:cs typeface="Calibri"/>
              </a:rPr>
              <a:t>o</a:t>
            </a:r>
            <a:r>
              <a:rPr sz="4040" spc="-3" baseline="3250" dirty="0">
                <a:latin typeface="Calibri"/>
                <a:cs typeface="Calibri"/>
              </a:rPr>
              <a:t>û</a:t>
            </a:r>
            <a:r>
              <a:rPr sz="4040" spc="-28" baseline="3250" dirty="0">
                <a:latin typeface="Calibri"/>
                <a:cs typeface="Calibri"/>
              </a:rPr>
              <a:t>t</a:t>
            </a:r>
            <a:r>
              <a:rPr sz="4040" baseline="3250" dirty="0">
                <a:latin typeface="Calibri"/>
                <a:cs typeface="Calibri"/>
              </a:rPr>
              <a:t>e</a:t>
            </a:r>
            <a:r>
              <a:rPr sz="4040" spc="-54" baseline="3450" dirty="0">
                <a:latin typeface="Times New Roman"/>
                <a:cs typeface="Times New Roman"/>
              </a:rPr>
              <a:t> </a:t>
            </a:r>
            <a:r>
              <a:rPr sz="4040" spc="3" baseline="3250" dirty="0">
                <a:latin typeface="Calibri"/>
                <a:cs typeface="Calibri"/>
              </a:rPr>
              <a:t>l</a:t>
            </a:r>
            <a:r>
              <a:rPr sz="4040" spc="-189" baseline="3250" dirty="0">
                <a:latin typeface="Calibri"/>
                <a:cs typeface="Calibri"/>
              </a:rPr>
              <a:t>’</a:t>
            </a:r>
            <a:r>
              <a:rPr sz="4040" spc="-12" baseline="3250" dirty="0">
                <a:latin typeface="Calibri"/>
                <a:cs typeface="Calibri"/>
              </a:rPr>
              <a:t>é</a:t>
            </a:r>
            <a:r>
              <a:rPr sz="4040" spc="3" baseline="3250" dirty="0">
                <a:latin typeface="Calibri"/>
                <a:cs typeface="Calibri"/>
              </a:rPr>
              <a:t>t</a:t>
            </a:r>
            <a:r>
              <a:rPr sz="4040" spc="-3" baseline="3250" dirty="0">
                <a:latin typeface="Calibri"/>
                <a:cs typeface="Calibri"/>
              </a:rPr>
              <a:t>u</a:t>
            </a:r>
            <a:r>
              <a:rPr sz="4040" spc="3" baseline="3250" dirty="0">
                <a:latin typeface="Calibri"/>
                <a:cs typeface="Calibri"/>
              </a:rPr>
              <a:t>i</a:t>
            </a:r>
            <a:r>
              <a:rPr sz="4040" baseline="3250" dirty="0">
                <a:latin typeface="Calibri"/>
                <a:cs typeface="Calibri"/>
              </a:rPr>
              <a:t>?</a:t>
            </a:r>
            <a:endParaRPr sz="2693">
              <a:latin typeface="Calibri"/>
              <a:cs typeface="Calibri"/>
            </a:endParaRPr>
          </a:p>
        </p:txBody>
      </p:sp>
      <p:sp>
        <p:nvSpPr>
          <p:cNvPr id="2" name="object 2"/>
          <p:cNvSpPr txBox="1"/>
          <p:nvPr/>
        </p:nvSpPr>
        <p:spPr>
          <a:xfrm>
            <a:off x="4210872" y="3604032"/>
            <a:ext cx="1879391" cy="187332"/>
          </a:xfrm>
          <a:prstGeom prst="rect">
            <a:avLst/>
          </a:prstGeom>
        </p:spPr>
        <p:txBody>
          <a:bodyPr wrap="square" lIns="0" tIns="0" rIns="0" bIns="0" rtlCol="0">
            <a:noAutofit/>
          </a:bodyPr>
          <a:lstStyle/>
          <a:p>
            <a:pPr marL="8145">
              <a:lnSpc>
                <a:spcPts val="1437"/>
              </a:lnSpc>
              <a:spcBef>
                <a:spcPts val="71"/>
              </a:spcBef>
            </a:pPr>
            <a:r>
              <a:rPr sz="2020" b="1" i="1" baseline="2600" dirty="0">
                <a:solidFill>
                  <a:srgbClr val="00B04F"/>
                </a:solidFill>
                <a:latin typeface="Calibri"/>
                <a:cs typeface="Calibri"/>
              </a:rPr>
              <a:t>Bl</a:t>
            </a:r>
            <a:r>
              <a:rPr sz="2020" b="1" i="1" spc="-3" baseline="2600" dirty="0">
                <a:solidFill>
                  <a:srgbClr val="00B04F"/>
                </a:solidFill>
                <a:latin typeface="Calibri"/>
                <a:cs typeface="Calibri"/>
              </a:rPr>
              <a:t>oqu</a:t>
            </a:r>
            <a:r>
              <a:rPr sz="2020" b="1" i="1" baseline="2600" dirty="0">
                <a:solidFill>
                  <a:srgbClr val="00B04F"/>
                </a:solidFill>
                <a:latin typeface="Calibri"/>
                <a:cs typeface="Calibri"/>
              </a:rPr>
              <a:t>er</a:t>
            </a:r>
            <a:r>
              <a:rPr sz="2020" b="1" i="1" spc="-25" baseline="2760" dirty="0">
                <a:solidFill>
                  <a:srgbClr val="00B04F"/>
                </a:solidFill>
                <a:latin typeface="Times New Roman"/>
                <a:cs typeface="Times New Roman"/>
              </a:rPr>
              <a:t> </a:t>
            </a:r>
            <a:r>
              <a:rPr sz="2020" b="1" i="1" baseline="2600" dirty="0">
                <a:solidFill>
                  <a:srgbClr val="00B04F"/>
                </a:solidFill>
                <a:latin typeface="Calibri"/>
                <a:cs typeface="Calibri"/>
              </a:rPr>
              <a:t>les</a:t>
            </a:r>
            <a:r>
              <a:rPr sz="2020" b="1" i="1" spc="-28" baseline="2760" dirty="0">
                <a:solidFill>
                  <a:srgbClr val="00B04F"/>
                </a:solidFill>
                <a:latin typeface="Times New Roman"/>
                <a:cs typeface="Times New Roman"/>
              </a:rPr>
              <a:t> </a:t>
            </a:r>
            <a:r>
              <a:rPr sz="2020" b="1" i="1" spc="-3" baseline="2600" dirty="0">
                <a:solidFill>
                  <a:srgbClr val="00B04F"/>
                </a:solidFill>
                <a:latin typeface="Calibri"/>
                <a:cs typeface="Calibri"/>
              </a:rPr>
              <a:t>au</a:t>
            </a:r>
            <a:r>
              <a:rPr sz="2020" b="1" i="1" spc="-12" baseline="2600" dirty="0">
                <a:solidFill>
                  <a:srgbClr val="00B04F"/>
                </a:solidFill>
                <a:latin typeface="Calibri"/>
                <a:cs typeface="Calibri"/>
              </a:rPr>
              <a:t>t</a:t>
            </a:r>
            <a:r>
              <a:rPr sz="2020" b="1" i="1" spc="-3" baseline="2600" dirty="0">
                <a:solidFill>
                  <a:srgbClr val="00B04F"/>
                </a:solidFill>
                <a:latin typeface="Calibri"/>
                <a:cs typeface="Calibri"/>
              </a:rPr>
              <a:t>o</a:t>
            </a:r>
            <a:r>
              <a:rPr sz="2020" b="1" i="1" spc="3" baseline="2600" dirty="0">
                <a:solidFill>
                  <a:srgbClr val="00B04F"/>
                </a:solidFill>
                <a:latin typeface="Calibri"/>
                <a:cs typeface="Calibri"/>
              </a:rPr>
              <a:t>m</a:t>
            </a:r>
            <a:r>
              <a:rPr sz="2020" b="1" i="1" spc="-3" baseline="2600" dirty="0">
                <a:solidFill>
                  <a:srgbClr val="00B04F"/>
                </a:solidFill>
                <a:latin typeface="Calibri"/>
                <a:cs typeface="Calibri"/>
              </a:rPr>
              <a:t>a</a:t>
            </a:r>
            <a:r>
              <a:rPr sz="2020" b="1" i="1" spc="3" baseline="2600" dirty="0">
                <a:solidFill>
                  <a:srgbClr val="00B04F"/>
                </a:solidFill>
                <a:latin typeface="Calibri"/>
                <a:cs typeface="Calibri"/>
              </a:rPr>
              <a:t>t</a:t>
            </a:r>
            <a:r>
              <a:rPr sz="2020" b="1" i="1" baseline="2600" dirty="0">
                <a:solidFill>
                  <a:srgbClr val="00B04F"/>
                </a:solidFill>
                <a:latin typeface="Calibri"/>
                <a:cs typeface="Calibri"/>
              </a:rPr>
              <a:t>is</a:t>
            </a:r>
            <a:r>
              <a:rPr sz="2020" b="1" i="1" spc="3" baseline="2600" dirty="0">
                <a:solidFill>
                  <a:srgbClr val="00B04F"/>
                </a:solidFill>
                <a:latin typeface="Calibri"/>
                <a:cs typeface="Calibri"/>
              </a:rPr>
              <a:t>m</a:t>
            </a:r>
            <a:r>
              <a:rPr sz="2020" b="1" i="1" baseline="2600" dirty="0">
                <a:solidFill>
                  <a:srgbClr val="00B04F"/>
                </a:solidFill>
                <a:latin typeface="Calibri"/>
                <a:cs typeface="Calibri"/>
              </a:rPr>
              <a:t>es</a:t>
            </a:r>
            <a:endParaRPr sz="1347">
              <a:latin typeface="Calibri"/>
              <a:cs typeface="Calibri"/>
            </a:endParaRPr>
          </a:p>
        </p:txBody>
      </p:sp>
      <p:sp>
        <p:nvSpPr>
          <p:cNvPr id="14" name="Rectangle 13"/>
          <p:cNvSpPr/>
          <p:nvPr/>
        </p:nvSpPr>
        <p:spPr>
          <a:xfrm>
            <a:off x="1059239" y="4609868"/>
            <a:ext cx="10460989" cy="646331"/>
          </a:xfrm>
          <a:prstGeom prst="rect">
            <a:avLst/>
          </a:prstGeom>
        </p:spPr>
        <p:txBody>
          <a:bodyPr wrap="square">
            <a:spAutoFit/>
          </a:bodyPr>
          <a:lstStyle/>
          <a:p>
            <a:r>
              <a:rPr lang="fr-FR" dirty="0" smtClean="0"/>
              <a:t>=&gt; Travailler </a:t>
            </a:r>
            <a:r>
              <a:rPr lang="fr-FR" dirty="0"/>
              <a:t>spécifiquement le vocabulaire des mathématiques permettra aussi </a:t>
            </a:r>
            <a:r>
              <a:rPr lang="fr-FR" dirty="0" smtClean="0"/>
              <a:t>de </a:t>
            </a:r>
            <a:r>
              <a:rPr lang="fr-FR" dirty="0"/>
              <a:t>bloquer des automatismes.</a:t>
            </a:r>
          </a:p>
        </p:txBody>
      </p:sp>
    </p:spTree>
    <p:extLst>
      <p:ext uri="{BB962C8B-B14F-4D97-AF65-F5344CB8AC3E}">
        <p14:creationId xmlns:p14="http://schemas.microsoft.com/office/powerpoint/2010/main" val="122373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7"/>
          <p:cNvSpPr>
            <a:spLocks noGrp="1"/>
          </p:cNvSpPr>
          <p:nvPr>
            <p:ph idx="1"/>
          </p:nvPr>
        </p:nvSpPr>
        <p:spPr>
          <a:xfrm>
            <a:off x="337351" y="2220467"/>
            <a:ext cx="11478828" cy="1101232"/>
          </a:xfrm>
        </p:spPr>
        <p:txBody>
          <a:bodyPr>
            <a:normAutofit/>
          </a:bodyPr>
          <a:lstStyle/>
          <a:p>
            <a:pPr>
              <a:defRPr/>
            </a:pPr>
            <a:r>
              <a:rPr lang="en-US" dirty="0" err="1" smtClean="0"/>
              <a:t>Etape</a:t>
            </a:r>
            <a:r>
              <a:rPr lang="en-US" dirty="0" smtClean="0"/>
              <a:t> 4 : Intervention </a:t>
            </a:r>
            <a:r>
              <a:rPr lang="en-US" dirty="0" err="1" smtClean="0"/>
              <a:t>méta</a:t>
            </a:r>
            <a:r>
              <a:rPr lang="en-US" dirty="0" smtClean="0"/>
              <a:t>-executive pour aider </a:t>
            </a:r>
            <a:r>
              <a:rPr lang="en-US" dirty="0" err="1" smtClean="0"/>
              <a:t>l’enfant</a:t>
            </a:r>
            <a:r>
              <a:rPr lang="en-US" dirty="0" smtClean="0"/>
              <a:t> à </a:t>
            </a:r>
            <a:r>
              <a:rPr lang="en-US" dirty="0" err="1" smtClean="0"/>
              <a:t>surmonter</a:t>
            </a:r>
            <a:r>
              <a:rPr lang="en-US" dirty="0" smtClean="0"/>
              <a:t> des </a:t>
            </a:r>
            <a:r>
              <a:rPr lang="en-US" dirty="0" err="1" smtClean="0"/>
              <a:t>erreurs</a:t>
            </a:r>
            <a:r>
              <a:rPr lang="en-US" dirty="0" smtClean="0"/>
              <a:t> </a:t>
            </a:r>
            <a:r>
              <a:rPr lang="en-US" dirty="0" err="1" smtClean="0"/>
              <a:t>systématiques</a:t>
            </a:r>
            <a:r>
              <a:rPr lang="en-US" dirty="0" smtClean="0"/>
              <a:t> </a:t>
            </a:r>
          </a:p>
          <a:p>
            <a:pPr>
              <a:defRPr/>
            </a:pPr>
            <a:endParaRPr lang="en-US" dirty="0"/>
          </a:p>
        </p:txBody>
      </p:sp>
      <p:sp>
        <p:nvSpPr>
          <p:cNvPr id="19" name="Text Box 3"/>
          <p:cNvSpPr txBox="1">
            <a:spLocks noChangeArrowheads="1"/>
          </p:cNvSpPr>
          <p:nvPr/>
        </p:nvSpPr>
        <p:spPr bwMode="auto">
          <a:xfrm>
            <a:off x="1839514" y="1316962"/>
            <a:ext cx="86272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fr-FR" sz="3600" b="1" i="0" u="none" strike="noStrike" kern="1200" cap="none" spc="0" normalizeH="0" baseline="0" noProof="0" dirty="0">
                <a:ln>
                  <a:noFill/>
                </a:ln>
                <a:solidFill>
                  <a:srgbClr val="0099CC"/>
                </a:solidFill>
                <a:effectLst/>
                <a:uLnTx/>
                <a:uFillTx/>
                <a:latin typeface="Georgia" pitchFamily="18" charset="0"/>
                <a:ea typeface="+mn-ea"/>
                <a:cs typeface="+mn-cs"/>
              </a:rPr>
              <a:t>Recherche collaborative en ligne</a:t>
            </a:r>
          </a:p>
        </p:txBody>
      </p:sp>
      <p:sp>
        <p:nvSpPr>
          <p:cNvPr id="22" name="Content Placeholder 2"/>
          <p:cNvSpPr txBox="1">
            <a:spLocks/>
          </p:cNvSpPr>
          <p:nvPr/>
        </p:nvSpPr>
        <p:spPr>
          <a:xfrm>
            <a:off x="245817" y="3869620"/>
            <a:ext cx="3544948" cy="68575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Jean a 10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billes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Il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5 de plus que Pierre.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Combien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Pierre-a-t-</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il</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billes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6" name="Image 5"/>
          <p:cNvPicPr>
            <a:picLocks noChangeAspect="1"/>
          </p:cNvPicPr>
          <p:nvPr/>
        </p:nvPicPr>
        <p:blipFill>
          <a:blip r:embed="rId2"/>
          <a:stretch>
            <a:fillRect/>
          </a:stretch>
        </p:blipFill>
        <p:spPr>
          <a:xfrm>
            <a:off x="4691887" y="2594624"/>
            <a:ext cx="6751430" cy="4198955"/>
          </a:xfrm>
          <a:prstGeom prst="rect">
            <a:avLst/>
          </a:prstGeom>
        </p:spPr>
      </p:pic>
    </p:spTree>
    <p:extLst>
      <p:ext uri="{BB962C8B-B14F-4D97-AF65-F5344CB8AC3E}">
        <p14:creationId xmlns:p14="http://schemas.microsoft.com/office/powerpoint/2010/main" val="23652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7927"/>
            <a:ext cx="10820400" cy="2308324"/>
          </a:xfrm>
          <a:prstGeom prst="rect">
            <a:avLst/>
          </a:prstGeom>
        </p:spPr>
        <p:txBody>
          <a:bodyPr wrap="square">
            <a:spAutoFit/>
          </a:bodyPr>
          <a:lstStyle/>
          <a:p>
            <a:r>
              <a:rPr lang="fr-FR" sz="2400" b="1" dirty="0">
                <a:latin typeface="Arial" panose="020B0604020202020204" pitchFamily="34" charset="0"/>
                <a:cs typeface="Arial" panose="020B0604020202020204" pitchFamily="34" charset="0"/>
              </a:rPr>
              <a:t>Identifier </a:t>
            </a:r>
            <a:r>
              <a:rPr lang="fr-FR" sz="2400" dirty="0">
                <a:latin typeface="Arial" panose="020B0604020202020204" pitchFamily="34" charset="0"/>
                <a:cs typeface="Arial" panose="020B0604020202020204" pitchFamily="34" charset="0"/>
              </a:rPr>
              <a:t>les informations explicites et les informations implicites :</a:t>
            </a:r>
          </a:p>
          <a:p>
            <a:endParaRPr lang="fr-FR" sz="2400" dirty="0">
              <a:latin typeface="Arial" panose="020B0604020202020204" pitchFamily="34" charset="0"/>
              <a:cs typeface="Arial" panose="020B0604020202020204" pitchFamily="34" charset="0"/>
            </a:endParaRPr>
          </a:p>
          <a:p>
            <a:r>
              <a:rPr lang="fr-FR" sz="2400" dirty="0" smtClean="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Repérer l’ordre d’apparition des données numériques : inverser les données permet parfois de faciliter le passage à l’opération</a:t>
            </a:r>
          </a:p>
          <a:p>
            <a:endParaRPr lang="fr-FR" sz="2400" dirty="0">
              <a:latin typeface="Arial" panose="020B0604020202020204" pitchFamily="34" charset="0"/>
              <a:cs typeface="Arial" panose="020B0604020202020204" pitchFamily="34" charset="0"/>
            </a:endParaRPr>
          </a:p>
          <a:p>
            <a:pPr>
              <a:buFontTx/>
              <a:buChar char="-"/>
            </a:pPr>
            <a:r>
              <a:rPr lang="fr-FR" sz="2400" dirty="0">
                <a:latin typeface="Arial" panose="020B0604020202020204" pitchFamily="34" charset="0"/>
                <a:cs typeface="Arial" panose="020B0604020202020204" pitchFamily="34" charset="0"/>
              </a:rPr>
              <a:t> Trouver la / les question(s )intermédiaire(s)</a:t>
            </a:r>
          </a:p>
        </p:txBody>
      </p:sp>
      <p:sp>
        <p:nvSpPr>
          <p:cNvPr id="5" name="Rectangle 4"/>
          <p:cNvSpPr/>
          <p:nvPr/>
        </p:nvSpPr>
        <p:spPr>
          <a:xfrm>
            <a:off x="761999" y="2274838"/>
            <a:ext cx="11055927" cy="3416320"/>
          </a:xfrm>
          <a:prstGeom prst="rect">
            <a:avLst/>
          </a:prstGeom>
        </p:spPr>
        <p:txBody>
          <a:bodyPr wrap="square">
            <a:spAutoFit/>
          </a:bodyPr>
          <a:lstStyle/>
          <a:p>
            <a:endParaRPr lang="fr-FR" sz="2400" dirty="0" smtClean="0">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a:p>
            <a:r>
              <a:rPr lang="fr-FR" sz="2400" b="1" dirty="0" smtClean="0">
                <a:latin typeface="Arial" panose="020B0604020202020204" pitchFamily="34" charset="0"/>
                <a:cs typeface="Arial" panose="020B0604020202020204" pitchFamily="34" charset="0"/>
              </a:rPr>
              <a:t>Proposer </a:t>
            </a:r>
            <a:r>
              <a:rPr lang="fr-FR" sz="2400" dirty="0" smtClean="0">
                <a:latin typeface="Arial" panose="020B0604020202020204" pitchFamily="34" charset="0"/>
                <a:cs typeface="Arial" panose="020B0604020202020204" pitchFamily="34" charset="0"/>
              </a:rPr>
              <a:t>des énoncés </a:t>
            </a:r>
            <a:r>
              <a:rPr lang="fr-FR" sz="2400" dirty="0">
                <a:latin typeface="Arial" panose="020B0604020202020204" pitchFamily="34" charset="0"/>
                <a:cs typeface="Arial" panose="020B0604020202020204" pitchFamily="34" charset="0"/>
              </a:rPr>
              <a:t>qui associent texte et image (photo, BD, dessin…), l’illustration est source ou non d’informations pour résoudre le </a:t>
            </a:r>
            <a:r>
              <a:rPr lang="fr-FR" sz="2400" dirty="0" smtClean="0">
                <a:latin typeface="Arial" panose="020B0604020202020204" pitchFamily="34" charset="0"/>
                <a:cs typeface="Arial" panose="020B0604020202020204" pitchFamily="34" charset="0"/>
              </a:rPr>
              <a:t>problème</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Énoncés associant texte et document authentique (publicité, extrait de tarif…)</a:t>
            </a:r>
          </a:p>
          <a:p>
            <a:r>
              <a:rPr lang="fr-FR" sz="2400" dirty="0">
                <a:latin typeface="Arial" panose="020B0604020202020204" pitchFamily="34" charset="0"/>
                <a:cs typeface="Arial" panose="020B0604020202020204" pitchFamily="34" charset="0"/>
              </a:rPr>
              <a:t>Autres formes : informations données </a:t>
            </a:r>
            <a:r>
              <a:rPr lang="fr-FR" sz="2400" dirty="0" smtClean="0">
                <a:latin typeface="Arial" panose="020B0604020202020204" pitchFamily="34" charset="0"/>
                <a:cs typeface="Arial" panose="020B0604020202020204" pitchFamily="34" charset="0"/>
              </a:rPr>
              <a:t>oralement</a:t>
            </a:r>
          </a:p>
          <a:p>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a:p>
            <a:r>
              <a:rPr lang="fr-FR" sz="2400" b="1" u="sng" dirty="0">
                <a:latin typeface="Arial" panose="020B0604020202020204" pitchFamily="34" charset="0"/>
                <a:cs typeface="Arial" panose="020B0604020202020204" pitchFamily="34" charset="0"/>
              </a:rPr>
              <a:t>Conséquences pour l’élève</a:t>
            </a:r>
            <a:r>
              <a:rPr lang="fr-FR" sz="2400" dirty="0">
                <a:latin typeface="Arial" panose="020B0604020202020204" pitchFamily="34" charset="0"/>
                <a:cs typeface="Arial" panose="020B0604020202020204" pitchFamily="34" charset="0"/>
              </a:rPr>
              <a:t>: stratégies de </a:t>
            </a:r>
            <a:r>
              <a:rPr lang="fr-FR" sz="2400" dirty="0" smtClean="0">
                <a:latin typeface="Arial" panose="020B0604020202020204" pitchFamily="34" charset="0"/>
                <a:cs typeface="Arial" panose="020B0604020202020204" pitchFamily="34" charset="0"/>
              </a:rPr>
              <a:t>lectures </a:t>
            </a:r>
            <a:r>
              <a:rPr lang="fr-FR" sz="2400" dirty="0">
                <a:latin typeface="Arial" panose="020B0604020202020204" pitchFamily="34" charset="0"/>
                <a:cs typeface="Arial" panose="020B0604020202020204" pitchFamily="34" charset="0"/>
              </a:rPr>
              <a:t>diverses</a:t>
            </a:r>
          </a:p>
        </p:txBody>
      </p:sp>
    </p:spTree>
    <p:extLst>
      <p:ext uri="{BB962C8B-B14F-4D97-AF65-F5344CB8AC3E}">
        <p14:creationId xmlns:p14="http://schemas.microsoft.com/office/powerpoint/2010/main" val="374035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276719586"/>
              </p:ext>
            </p:extLst>
          </p:nvPr>
        </p:nvGraphicFramePr>
        <p:xfrm>
          <a:off x="1266340" y="152394"/>
          <a:ext cx="9384726" cy="10661334"/>
        </p:xfrm>
        <a:graphic>
          <a:graphicData uri="http://schemas.openxmlformats.org/drawingml/2006/table">
            <a:tbl>
              <a:tblPr firstRow="1" firstCol="1" bandRow="1"/>
              <a:tblGrid>
                <a:gridCol w="3339527"/>
                <a:gridCol w="840147"/>
                <a:gridCol w="511997"/>
                <a:gridCol w="511997"/>
                <a:gridCol w="1183859"/>
                <a:gridCol w="2997199"/>
              </a:tblGrid>
              <a:tr h="191271">
                <a:tc gridSpan="6">
                  <a:txBody>
                    <a:bodyPr/>
                    <a:lstStyle/>
                    <a:p>
                      <a:pPr>
                        <a:lnSpc>
                          <a:spcPct val="107000"/>
                        </a:lnSpc>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La résolution de problèmes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73808">
                <a:tc gridSpan="3">
                  <a:txBody>
                    <a:bodyPr/>
                    <a:lstStyle/>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Type de problème : Problème de découverte</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(Situation d’apprentissage)</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Catégorie (Vergnaud) :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573808">
                <a:tc gridSpan="6">
                  <a:txBody>
                    <a:bodyPr/>
                    <a:lstStyle/>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Objectif poursuivi : </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338886">
                <a:tc>
                  <a:txBody>
                    <a:bodyPr/>
                    <a:lstStyle/>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Enoncé : </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pPr>
                        <a:lnSpc>
                          <a:spcPct val="107000"/>
                        </a:lnSpc>
                        <a:spcAft>
                          <a:spcPts val="0"/>
                        </a:spcAft>
                      </a:pP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CE2</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693">
                <a:tc gridSpan="3">
                  <a:txBody>
                    <a:bodyPr/>
                    <a:lstStyle/>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Comprendre</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Les obstacles identifiés à la compréhension de l’énoncé :</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Les activités proposées pour y remédier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91271">
                <a:tc gridSpan="6">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Représenter</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91271">
                <a:tc gridSpan="6">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Modéliser</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82539">
                <a:tc gridSpan="6">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Modalités d’organisation : </a:t>
                      </a:r>
                    </a:p>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91271">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Quel schéma ?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271">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271">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Quel modèle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271">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82539">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Quelles traces ? </a:t>
                      </a:r>
                    </a:p>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Affichage de référence :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271">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271">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Trace écrite dans le cahier</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271">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271">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82539">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Quels problèmes d’application ?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271">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82539">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Quels problèmes de réinvestissement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271">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07000"/>
                        </a:lnSpc>
                        <a:spcAft>
                          <a:spcPts val="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spTree>
    <p:extLst>
      <p:ext uri="{BB962C8B-B14F-4D97-AF65-F5344CB8AC3E}">
        <p14:creationId xmlns:p14="http://schemas.microsoft.com/office/powerpoint/2010/main" val="203417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2" y="304800"/>
            <a:ext cx="10058402" cy="568036"/>
          </a:xfrm>
        </p:spPr>
        <p:txBody>
          <a:bodyPr>
            <a:normAutofit fontScale="90000"/>
          </a:bodyPr>
          <a:lstStyle/>
          <a:p>
            <a:r>
              <a:rPr lang="fr-FR" dirty="0" smtClean="0"/>
              <a:t>Représentation et modélisation</a:t>
            </a:r>
            <a:endParaRPr lang="fr-FR" dirty="0"/>
          </a:p>
        </p:txBody>
      </p:sp>
      <p:pic>
        <p:nvPicPr>
          <p:cNvPr id="3" name="Espace réservé du contenu 2"/>
          <p:cNvPicPr>
            <a:picLocks noGrp="1" noChangeAspect="1"/>
          </p:cNvPicPr>
          <p:nvPr>
            <p:ph idx="1"/>
          </p:nvPr>
        </p:nvPicPr>
        <p:blipFill>
          <a:blip r:embed="rId3"/>
          <a:stretch>
            <a:fillRect/>
          </a:stretch>
        </p:blipFill>
        <p:spPr>
          <a:xfrm>
            <a:off x="277091" y="1080655"/>
            <a:ext cx="11526981" cy="5250872"/>
          </a:xfrm>
          <a:prstGeom prst="rect">
            <a:avLst/>
          </a:prstGeom>
        </p:spPr>
      </p:pic>
    </p:spTree>
    <p:extLst>
      <p:ext uri="{BB962C8B-B14F-4D97-AF65-F5344CB8AC3E}">
        <p14:creationId xmlns:p14="http://schemas.microsoft.com/office/powerpoint/2010/main" val="88511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835042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 name="object 8"/>
          <p:cNvSpPr/>
          <p:nvPr/>
        </p:nvSpPr>
        <p:spPr>
          <a:xfrm>
            <a:off x="8347007"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 name="object 9"/>
          <p:cNvSpPr/>
          <p:nvPr/>
        </p:nvSpPr>
        <p:spPr>
          <a:xfrm>
            <a:off x="834358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 name="object 10"/>
          <p:cNvSpPr/>
          <p:nvPr/>
        </p:nvSpPr>
        <p:spPr>
          <a:xfrm>
            <a:off x="8339677"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 name="object 11"/>
          <p:cNvSpPr/>
          <p:nvPr/>
        </p:nvSpPr>
        <p:spPr>
          <a:xfrm>
            <a:off x="833625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 name="object 12"/>
          <p:cNvSpPr/>
          <p:nvPr/>
        </p:nvSpPr>
        <p:spPr>
          <a:xfrm>
            <a:off x="833283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3" name="object 13"/>
          <p:cNvSpPr/>
          <p:nvPr/>
        </p:nvSpPr>
        <p:spPr>
          <a:xfrm>
            <a:off x="832892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4" name="object 14"/>
          <p:cNvSpPr/>
          <p:nvPr/>
        </p:nvSpPr>
        <p:spPr>
          <a:xfrm>
            <a:off x="8325505"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5" name="object 15"/>
          <p:cNvSpPr/>
          <p:nvPr/>
        </p:nvSpPr>
        <p:spPr>
          <a:xfrm>
            <a:off x="832208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6" name="object 16"/>
          <p:cNvSpPr/>
          <p:nvPr/>
        </p:nvSpPr>
        <p:spPr>
          <a:xfrm>
            <a:off x="831817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7" name="object 17"/>
          <p:cNvSpPr/>
          <p:nvPr/>
        </p:nvSpPr>
        <p:spPr>
          <a:xfrm>
            <a:off x="8315242"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 name="object 18"/>
          <p:cNvSpPr/>
          <p:nvPr/>
        </p:nvSpPr>
        <p:spPr>
          <a:xfrm>
            <a:off x="831133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 name="object 19"/>
          <p:cNvSpPr/>
          <p:nvPr/>
        </p:nvSpPr>
        <p:spPr>
          <a:xfrm>
            <a:off x="830742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 name="object 20"/>
          <p:cNvSpPr/>
          <p:nvPr/>
        </p:nvSpPr>
        <p:spPr>
          <a:xfrm>
            <a:off x="830449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 name="object 21"/>
          <p:cNvSpPr/>
          <p:nvPr/>
        </p:nvSpPr>
        <p:spPr>
          <a:xfrm>
            <a:off x="830058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 name="object 22"/>
          <p:cNvSpPr/>
          <p:nvPr/>
        </p:nvSpPr>
        <p:spPr>
          <a:xfrm>
            <a:off x="829667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 name="object 23"/>
          <p:cNvSpPr/>
          <p:nvPr/>
        </p:nvSpPr>
        <p:spPr>
          <a:xfrm>
            <a:off x="829374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 name="object 24"/>
          <p:cNvSpPr/>
          <p:nvPr/>
        </p:nvSpPr>
        <p:spPr>
          <a:xfrm>
            <a:off x="8289830"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 name="object 25"/>
          <p:cNvSpPr/>
          <p:nvPr/>
        </p:nvSpPr>
        <p:spPr>
          <a:xfrm>
            <a:off x="828592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 name="object 26"/>
          <p:cNvSpPr/>
          <p:nvPr/>
        </p:nvSpPr>
        <p:spPr>
          <a:xfrm>
            <a:off x="828298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 name="object 27"/>
          <p:cNvSpPr/>
          <p:nvPr/>
        </p:nvSpPr>
        <p:spPr>
          <a:xfrm>
            <a:off x="827907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 name="object 28"/>
          <p:cNvSpPr/>
          <p:nvPr/>
        </p:nvSpPr>
        <p:spPr>
          <a:xfrm>
            <a:off x="827516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 name="object 29"/>
          <p:cNvSpPr/>
          <p:nvPr/>
        </p:nvSpPr>
        <p:spPr>
          <a:xfrm>
            <a:off x="827223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 name="object 30"/>
          <p:cNvSpPr/>
          <p:nvPr/>
        </p:nvSpPr>
        <p:spPr>
          <a:xfrm>
            <a:off x="826832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 name="object 31"/>
          <p:cNvSpPr/>
          <p:nvPr/>
        </p:nvSpPr>
        <p:spPr>
          <a:xfrm>
            <a:off x="8264907"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2" name="object 32"/>
          <p:cNvSpPr/>
          <p:nvPr/>
        </p:nvSpPr>
        <p:spPr>
          <a:xfrm>
            <a:off x="826148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 name="object 33"/>
          <p:cNvSpPr/>
          <p:nvPr/>
        </p:nvSpPr>
        <p:spPr>
          <a:xfrm>
            <a:off x="825757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 name="object 34"/>
          <p:cNvSpPr/>
          <p:nvPr/>
        </p:nvSpPr>
        <p:spPr>
          <a:xfrm>
            <a:off x="825415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5" name="object 35"/>
          <p:cNvSpPr/>
          <p:nvPr/>
        </p:nvSpPr>
        <p:spPr>
          <a:xfrm>
            <a:off x="825073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 name="object 36"/>
          <p:cNvSpPr/>
          <p:nvPr/>
        </p:nvSpPr>
        <p:spPr>
          <a:xfrm>
            <a:off x="824682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 name="object 37"/>
          <p:cNvSpPr/>
          <p:nvPr/>
        </p:nvSpPr>
        <p:spPr>
          <a:xfrm>
            <a:off x="8243404"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8" name="object 38"/>
          <p:cNvSpPr/>
          <p:nvPr/>
        </p:nvSpPr>
        <p:spPr>
          <a:xfrm>
            <a:off x="823998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9" name="object 39"/>
          <p:cNvSpPr/>
          <p:nvPr/>
        </p:nvSpPr>
        <p:spPr>
          <a:xfrm>
            <a:off x="823607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0" name="object 40"/>
          <p:cNvSpPr/>
          <p:nvPr/>
        </p:nvSpPr>
        <p:spPr>
          <a:xfrm>
            <a:off x="8232653"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1" name="object 41"/>
          <p:cNvSpPr/>
          <p:nvPr/>
        </p:nvSpPr>
        <p:spPr>
          <a:xfrm>
            <a:off x="822923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2" name="object 42"/>
          <p:cNvSpPr/>
          <p:nvPr/>
        </p:nvSpPr>
        <p:spPr>
          <a:xfrm>
            <a:off x="822532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3" name="object 43"/>
          <p:cNvSpPr/>
          <p:nvPr/>
        </p:nvSpPr>
        <p:spPr>
          <a:xfrm>
            <a:off x="822239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4" name="object 44"/>
          <p:cNvSpPr/>
          <p:nvPr/>
        </p:nvSpPr>
        <p:spPr>
          <a:xfrm>
            <a:off x="821848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5" name="object 45"/>
          <p:cNvSpPr/>
          <p:nvPr/>
        </p:nvSpPr>
        <p:spPr>
          <a:xfrm>
            <a:off x="821457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6" name="object 46"/>
          <p:cNvSpPr/>
          <p:nvPr/>
        </p:nvSpPr>
        <p:spPr>
          <a:xfrm>
            <a:off x="821163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7" name="object 47"/>
          <p:cNvSpPr/>
          <p:nvPr/>
        </p:nvSpPr>
        <p:spPr>
          <a:xfrm>
            <a:off x="820773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8" name="object 48"/>
          <p:cNvSpPr/>
          <p:nvPr/>
        </p:nvSpPr>
        <p:spPr>
          <a:xfrm>
            <a:off x="820382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9" name="object 49"/>
          <p:cNvSpPr/>
          <p:nvPr/>
        </p:nvSpPr>
        <p:spPr>
          <a:xfrm>
            <a:off x="820088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0" name="object 50"/>
          <p:cNvSpPr/>
          <p:nvPr/>
        </p:nvSpPr>
        <p:spPr>
          <a:xfrm>
            <a:off x="819697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1" name="object 51"/>
          <p:cNvSpPr/>
          <p:nvPr/>
        </p:nvSpPr>
        <p:spPr>
          <a:xfrm>
            <a:off x="8193069"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2" name="object 52"/>
          <p:cNvSpPr/>
          <p:nvPr/>
        </p:nvSpPr>
        <p:spPr>
          <a:xfrm>
            <a:off x="819013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3" name="object 53"/>
          <p:cNvSpPr/>
          <p:nvPr/>
        </p:nvSpPr>
        <p:spPr>
          <a:xfrm>
            <a:off x="818622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4" name="object 54"/>
          <p:cNvSpPr/>
          <p:nvPr/>
        </p:nvSpPr>
        <p:spPr>
          <a:xfrm>
            <a:off x="818231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5" name="object 55"/>
          <p:cNvSpPr/>
          <p:nvPr/>
        </p:nvSpPr>
        <p:spPr>
          <a:xfrm>
            <a:off x="817938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6" name="object 56"/>
          <p:cNvSpPr/>
          <p:nvPr/>
        </p:nvSpPr>
        <p:spPr>
          <a:xfrm>
            <a:off x="817547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7" name="object 57"/>
          <p:cNvSpPr/>
          <p:nvPr/>
        </p:nvSpPr>
        <p:spPr>
          <a:xfrm>
            <a:off x="8172055"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8" name="object 58"/>
          <p:cNvSpPr/>
          <p:nvPr/>
        </p:nvSpPr>
        <p:spPr>
          <a:xfrm>
            <a:off x="8168634"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9" name="object 59"/>
          <p:cNvSpPr/>
          <p:nvPr/>
        </p:nvSpPr>
        <p:spPr>
          <a:xfrm>
            <a:off x="816472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0" name="object 60"/>
          <p:cNvSpPr/>
          <p:nvPr/>
        </p:nvSpPr>
        <p:spPr>
          <a:xfrm>
            <a:off x="8161304"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1" name="object 61"/>
          <p:cNvSpPr/>
          <p:nvPr/>
        </p:nvSpPr>
        <p:spPr>
          <a:xfrm>
            <a:off x="815788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2" name="object 62"/>
          <p:cNvSpPr/>
          <p:nvPr/>
        </p:nvSpPr>
        <p:spPr>
          <a:xfrm>
            <a:off x="815397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3" name="object 63"/>
          <p:cNvSpPr/>
          <p:nvPr/>
        </p:nvSpPr>
        <p:spPr>
          <a:xfrm>
            <a:off x="8150552"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4" name="object 64"/>
          <p:cNvSpPr/>
          <p:nvPr/>
        </p:nvSpPr>
        <p:spPr>
          <a:xfrm>
            <a:off x="814713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5" name="object 65"/>
          <p:cNvSpPr/>
          <p:nvPr/>
        </p:nvSpPr>
        <p:spPr>
          <a:xfrm>
            <a:off x="814322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6" name="object 66"/>
          <p:cNvSpPr/>
          <p:nvPr/>
        </p:nvSpPr>
        <p:spPr>
          <a:xfrm>
            <a:off x="8139801"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7" name="object 67"/>
          <p:cNvSpPr/>
          <p:nvPr/>
        </p:nvSpPr>
        <p:spPr>
          <a:xfrm>
            <a:off x="813638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8" name="object 68"/>
          <p:cNvSpPr/>
          <p:nvPr/>
        </p:nvSpPr>
        <p:spPr>
          <a:xfrm>
            <a:off x="813247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9" name="object 69"/>
          <p:cNvSpPr/>
          <p:nvPr/>
        </p:nvSpPr>
        <p:spPr>
          <a:xfrm>
            <a:off x="812905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0" name="object 70"/>
          <p:cNvSpPr/>
          <p:nvPr/>
        </p:nvSpPr>
        <p:spPr>
          <a:xfrm>
            <a:off x="812562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1" name="object 71"/>
          <p:cNvSpPr/>
          <p:nvPr/>
        </p:nvSpPr>
        <p:spPr>
          <a:xfrm>
            <a:off x="812172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2" name="object 72"/>
          <p:cNvSpPr/>
          <p:nvPr/>
        </p:nvSpPr>
        <p:spPr>
          <a:xfrm>
            <a:off x="811878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3" name="object 73"/>
          <p:cNvSpPr/>
          <p:nvPr/>
        </p:nvSpPr>
        <p:spPr>
          <a:xfrm>
            <a:off x="811487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4" name="object 74"/>
          <p:cNvSpPr/>
          <p:nvPr/>
        </p:nvSpPr>
        <p:spPr>
          <a:xfrm>
            <a:off x="811096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5" name="object 75"/>
          <p:cNvSpPr/>
          <p:nvPr/>
        </p:nvSpPr>
        <p:spPr>
          <a:xfrm>
            <a:off x="810803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6" name="object 76"/>
          <p:cNvSpPr/>
          <p:nvPr/>
        </p:nvSpPr>
        <p:spPr>
          <a:xfrm>
            <a:off x="810412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7" name="object 77"/>
          <p:cNvSpPr/>
          <p:nvPr/>
        </p:nvSpPr>
        <p:spPr>
          <a:xfrm>
            <a:off x="810021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8" name="object 78"/>
          <p:cNvSpPr/>
          <p:nvPr/>
        </p:nvSpPr>
        <p:spPr>
          <a:xfrm>
            <a:off x="809728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9" name="object 79"/>
          <p:cNvSpPr/>
          <p:nvPr/>
        </p:nvSpPr>
        <p:spPr>
          <a:xfrm>
            <a:off x="809337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0" name="object 80"/>
          <p:cNvSpPr/>
          <p:nvPr/>
        </p:nvSpPr>
        <p:spPr>
          <a:xfrm>
            <a:off x="808946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1" name="object 81"/>
          <p:cNvSpPr/>
          <p:nvPr/>
        </p:nvSpPr>
        <p:spPr>
          <a:xfrm>
            <a:off x="808653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2" name="object 82"/>
          <p:cNvSpPr/>
          <p:nvPr/>
        </p:nvSpPr>
        <p:spPr>
          <a:xfrm>
            <a:off x="808262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3" name="object 83"/>
          <p:cNvSpPr/>
          <p:nvPr/>
        </p:nvSpPr>
        <p:spPr>
          <a:xfrm>
            <a:off x="8079203"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4" name="object 84"/>
          <p:cNvSpPr/>
          <p:nvPr/>
        </p:nvSpPr>
        <p:spPr>
          <a:xfrm>
            <a:off x="807578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5" name="object 85"/>
          <p:cNvSpPr/>
          <p:nvPr/>
        </p:nvSpPr>
        <p:spPr>
          <a:xfrm>
            <a:off x="8071873"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6" name="object 86"/>
          <p:cNvSpPr/>
          <p:nvPr/>
        </p:nvSpPr>
        <p:spPr>
          <a:xfrm>
            <a:off x="8068452"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7" name="object 87"/>
          <p:cNvSpPr/>
          <p:nvPr/>
        </p:nvSpPr>
        <p:spPr>
          <a:xfrm>
            <a:off x="806503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8" name="object 88"/>
          <p:cNvSpPr/>
          <p:nvPr/>
        </p:nvSpPr>
        <p:spPr>
          <a:xfrm>
            <a:off x="806112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9" name="object 89"/>
          <p:cNvSpPr/>
          <p:nvPr/>
        </p:nvSpPr>
        <p:spPr>
          <a:xfrm>
            <a:off x="8057701"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0" name="object 90"/>
          <p:cNvSpPr/>
          <p:nvPr/>
        </p:nvSpPr>
        <p:spPr>
          <a:xfrm>
            <a:off x="805428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1" name="object 91"/>
          <p:cNvSpPr/>
          <p:nvPr/>
        </p:nvSpPr>
        <p:spPr>
          <a:xfrm>
            <a:off x="805037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2" name="object 92"/>
          <p:cNvSpPr/>
          <p:nvPr/>
        </p:nvSpPr>
        <p:spPr>
          <a:xfrm>
            <a:off x="8046949" y="3432583"/>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93" name="object 93"/>
          <p:cNvSpPr/>
          <p:nvPr/>
        </p:nvSpPr>
        <p:spPr>
          <a:xfrm>
            <a:off x="804352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4" name="object 94"/>
          <p:cNvSpPr/>
          <p:nvPr/>
        </p:nvSpPr>
        <p:spPr>
          <a:xfrm>
            <a:off x="803961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5" name="object 95"/>
          <p:cNvSpPr/>
          <p:nvPr/>
        </p:nvSpPr>
        <p:spPr>
          <a:xfrm>
            <a:off x="803619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6" name="object 96"/>
          <p:cNvSpPr/>
          <p:nvPr/>
        </p:nvSpPr>
        <p:spPr>
          <a:xfrm>
            <a:off x="803277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7" name="object 97"/>
          <p:cNvSpPr/>
          <p:nvPr/>
        </p:nvSpPr>
        <p:spPr>
          <a:xfrm>
            <a:off x="802886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8" name="object 98"/>
          <p:cNvSpPr/>
          <p:nvPr/>
        </p:nvSpPr>
        <p:spPr>
          <a:xfrm>
            <a:off x="802593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9" name="object 99"/>
          <p:cNvSpPr/>
          <p:nvPr/>
        </p:nvSpPr>
        <p:spPr>
          <a:xfrm>
            <a:off x="8022026"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0" name="object 100"/>
          <p:cNvSpPr/>
          <p:nvPr/>
        </p:nvSpPr>
        <p:spPr>
          <a:xfrm>
            <a:off x="801811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1" name="object 101"/>
          <p:cNvSpPr/>
          <p:nvPr/>
        </p:nvSpPr>
        <p:spPr>
          <a:xfrm>
            <a:off x="801518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2" name="object 102"/>
          <p:cNvSpPr/>
          <p:nvPr/>
        </p:nvSpPr>
        <p:spPr>
          <a:xfrm>
            <a:off x="801127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3" name="object 103"/>
          <p:cNvSpPr/>
          <p:nvPr/>
        </p:nvSpPr>
        <p:spPr>
          <a:xfrm>
            <a:off x="800736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4" name="object 104"/>
          <p:cNvSpPr/>
          <p:nvPr/>
        </p:nvSpPr>
        <p:spPr>
          <a:xfrm>
            <a:off x="800443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5" name="object 105"/>
          <p:cNvSpPr/>
          <p:nvPr/>
        </p:nvSpPr>
        <p:spPr>
          <a:xfrm>
            <a:off x="800052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6" name="object 106"/>
          <p:cNvSpPr/>
          <p:nvPr/>
        </p:nvSpPr>
        <p:spPr>
          <a:xfrm>
            <a:off x="799661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7" name="object 107"/>
          <p:cNvSpPr/>
          <p:nvPr/>
        </p:nvSpPr>
        <p:spPr>
          <a:xfrm>
            <a:off x="799368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8" name="object 108"/>
          <p:cNvSpPr/>
          <p:nvPr/>
        </p:nvSpPr>
        <p:spPr>
          <a:xfrm>
            <a:off x="798977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9" name="object 109"/>
          <p:cNvSpPr/>
          <p:nvPr/>
        </p:nvSpPr>
        <p:spPr>
          <a:xfrm>
            <a:off x="7986351"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0" name="object 110"/>
          <p:cNvSpPr/>
          <p:nvPr/>
        </p:nvSpPr>
        <p:spPr>
          <a:xfrm>
            <a:off x="798293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1" name="object 111"/>
          <p:cNvSpPr/>
          <p:nvPr/>
        </p:nvSpPr>
        <p:spPr>
          <a:xfrm>
            <a:off x="797902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2" name="object 112"/>
          <p:cNvSpPr/>
          <p:nvPr/>
        </p:nvSpPr>
        <p:spPr>
          <a:xfrm>
            <a:off x="797560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3" name="object 113"/>
          <p:cNvSpPr/>
          <p:nvPr/>
        </p:nvSpPr>
        <p:spPr>
          <a:xfrm>
            <a:off x="797217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4" name="object 114"/>
          <p:cNvSpPr/>
          <p:nvPr/>
        </p:nvSpPr>
        <p:spPr>
          <a:xfrm>
            <a:off x="796827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5" name="object 115"/>
          <p:cNvSpPr/>
          <p:nvPr/>
        </p:nvSpPr>
        <p:spPr>
          <a:xfrm>
            <a:off x="7964849"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6" name="object 116"/>
          <p:cNvSpPr/>
          <p:nvPr/>
        </p:nvSpPr>
        <p:spPr>
          <a:xfrm>
            <a:off x="796142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7" name="object 117"/>
          <p:cNvSpPr/>
          <p:nvPr/>
        </p:nvSpPr>
        <p:spPr>
          <a:xfrm>
            <a:off x="795751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8" name="object 118"/>
          <p:cNvSpPr/>
          <p:nvPr/>
        </p:nvSpPr>
        <p:spPr>
          <a:xfrm>
            <a:off x="795409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9" name="object 119"/>
          <p:cNvSpPr/>
          <p:nvPr/>
        </p:nvSpPr>
        <p:spPr>
          <a:xfrm>
            <a:off x="795067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0" name="object 120"/>
          <p:cNvSpPr/>
          <p:nvPr/>
        </p:nvSpPr>
        <p:spPr>
          <a:xfrm>
            <a:off x="794676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1" name="object 121"/>
          <p:cNvSpPr/>
          <p:nvPr/>
        </p:nvSpPr>
        <p:spPr>
          <a:xfrm>
            <a:off x="794334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2" name="object 122"/>
          <p:cNvSpPr/>
          <p:nvPr/>
        </p:nvSpPr>
        <p:spPr>
          <a:xfrm>
            <a:off x="793992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3" name="object 123"/>
          <p:cNvSpPr/>
          <p:nvPr/>
        </p:nvSpPr>
        <p:spPr>
          <a:xfrm>
            <a:off x="793601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4" name="object 124"/>
          <p:cNvSpPr/>
          <p:nvPr/>
        </p:nvSpPr>
        <p:spPr>
          <a:xfrm>
            <a:off x="793308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5" name="object 125"/>
          <p:cNvSpPr/>
          <p:nvPr/>
        </p:nvSpPr>
        <p:spPr>
          <a:xfrm>
            <a:off x="792917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6" name="object 126"/>
          <p:cNvSpPr/>
          <p:nvPr/>
        </p:nvSpPr>
        <p:spPr>
          <a:xfrm>
            <a:off x="7925265"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7" name="object 127"/>
          <p:cNvSpPr/>
          <p:nvPr/>
        </p:nvSpPr>
        <p:spPr>
          <a:xfrm>
            <a:off x="792233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8" name="object 128"/>
          <p:cNvSpPr/>
          <p:nvPr/>
        </p:nvSpPr>
        <p:spPr>
          <a:xfrm>
            <a:off x="791842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9" name="object 129"/>
          <p:cNvSpPr/>
          <p:nvPr/>
        </p:nvSpPr>
        <p:spPr>
          <a:xfrm>
            <a:off x="791451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30" name="object 130"/>
          <p:cNvSpPr/>
          <p:nvPr/>
        </p:nvSpPr>
        <p:spPr>
          <a:xfrm>
            <a:off x="791158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31" name="object 131"/>
          <p:cNvSpPr/>
          <p:nvPr/>
        </p:nvSpPr>
        <p:spPr>
          <a:xfrm>
            <a:off x="790767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32" name="object 132"/>
          <p:cNvSpPr/>
          <p:nvPr/>
        </p:nvSpPr>
        <p:spPr>
          <a:xfrm>
            <a:off x="790376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33" name="object 133"/>
          <p:cNvSpPr/>
          <p:nvPr/>
        </p:nvSpPr>
        <p:spPr>
          <a:xfrm>
            <a:off x="7900830"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 name="object 134"/>
          <p:cNvSpPr/>
          <p:nvPr/>
        </p:nvSpPr>
        <p:spPr>
          <a:xfrm>
            <a:off x="789692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35" name="object 135"/>
          <p:cNvSpPr/>
          <p:nvPr/>
        </p:nvSpPr>
        <p:spPr>
          <a:xfrm>
            <a:off x="789350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36" name="object 136"/>
          <p:cNvSpPr/>
          <p:nvPr/>
        </p:nvSpPr>
        <p:spPr>
          <a:xfrm>
            <a:off x="789007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37" name="object 137"/>
          <p:cNvSpPr/>
          <p:nvPr/>
        </p:nvSpPr>
        <p:spPr>
          <a:xfrm>
            <a:off x="788616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38" name="object 138"/>
          <p:cNvSpPr/>
          <p:nvPr/>
        </p:nvSpPr>
        <p:spPr>
          <a:xfrm>
            <a:off x="788274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39" name="object 139"/>
          <p:cNvSpPr/>
          <p:nvPr/>
        </p:nvSpPr>
        <p:spPr>
          <a:xfrm>
            <a:off x="787932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40" name="object 140"/>
          <p:cNvSpPr/>
          <p:nvPr/>
        </p:nvSpPr>
        <p:spPr>
          <a:xfrm>
            <a:off x="7875418"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 name="object 141"/>
          <p:cNvSpPr/>
          <p:nvPr/>
        </p:nvSpPr>
        <p:spPr>
          <a:xfrm>
            <a:off x="7871997"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42" name="object 142"/>
          <p:cNvSpPr/>
          <p:nvPr/>
        </p:nvSpPr>
        <p:spPr>
          <a:xfrm>
            <a:off x="786857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43" name="object 143"/>
          <p:cNvSpPr/>
          <p:nvPr/>
        </p:nvSpPr>
        <p:spPr>
          <a:xfrm>
            <a:off x="786466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44" name="object 144"/>
          <p:cNvSpPr/>
          <p:nvPr/>
        </p:nvSpPr>
        <p:spPr>
          <a:xfrm>
            <a:off x="786124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45" name="object 145"/>
          <p:cNvSpPr/>
          <p:nvPr/>
        </p:nvSpPr>
        <p:spPr>
          <a:xfrm>
            <a:off x="785782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46" name="object 146"/>
          <p:cNvSpPr/>
          <p:nvPr/>
        </p:nvSpPr>
        <p:spPr>
          <a:xfrm>
            <a:off x="785391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47" name="object 147"/>
          <p:cNvSpPr/>
          <p:nvPr/>
        </p:nvSpPr>
        <p:spPr>
          <a:xfrm>
            <a:off x="7850495"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48" name="object 148"/>
          <p:cNvSpPr/>
          <p:nvPr/>
        </p:nvSpPr>
        <p:spPr>
          <a:xfrm>
            <a:off x="784707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49" name="object 149"/>
          <p:cNvSpPr/>
          <p:nvPr/>
        </p:nvSpPr>
        <p:spPr>
          <a:xfrm>
            <a:off x="784316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50" name="object 150"/>
          <p:cNvSpPr/>
          <p:nvPr/>
        </p:nvSpPr>
        <p:spPr>
          <a:xfrm>
            <a:off x="784023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51" name="object 151"/>
          <p:cNvSpPr/>
          <p:nvPr/>
        </p:nvSpPr>
        <p:spPr>
          <a:xfrm>
            <a:off x="783632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52" name="object 152"/>
          <p:cNvSpPr/>
          <p:nvPr/>
        </p:nvSpPr>
        <p:spPr>
          <a:xfrm>
            <a:off x="783241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53" name="object 153"/>
          <p:cNvSpPr/>
          <p:nvPr/>
        </p:nvSpPr>
        <p:spPr>
          <a:xfrm>
            <a:off x="782948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54" name="object 154"/>
          <p:cNvSpPr/>
          <p:nvPr/>
        </p:nvSpPr>
        <p:spPr>
          <a:xfrm>
            <a:off x="782557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55" name="object 155"/>
          <p:cNvSpPr/>
          <p:nvPr/>
        </p:nvSpPr>
        <p:spPr>
          <a:xfrm>
            <a:off x="782166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56" name="object 156"/>
          <p:cNvSpPr/>
          <p:nvPr/>
        </p:nvSpPr>
        <p:spPr>
          <a:xfrm>
            <a:off x="781873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57" name="object 157"/>
          <p:cNvSpPr/>
          <p:nvPr/>
        </p:nvSpPr>
        <p:spPr>
          <a:xfrm>
            <a:off x="781482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58" name="object 158"/>
          <p:cNvSpPr/>
          <p:nvPr/>
        </p:nvSpPr>
        <p:spPr>
          <a:xfrm>
            <a:off x="781091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59" name="object 159"/>
          <p:cNvSpPr/>
          <p:nvPr/>
        </p:nvSpPr>
        <p:spPr>
          <a:xfrm>
            <a:off x="780797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60" name="object 160"/>
          <p:cNvSpPr/>
          <p:nvPr/>
        </p:nvSpPr>
        <p:spPr>
          <a:xfrm>
            <a:off x="780406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61" name="object 161"/>
          <p:cNvSpPr/>
          <p:nvPr/>
        </p:nvSpPr>
        <p:spPr>
          <a:xfrm>
            <a:off x="780064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62" name="object 162"/>
          <p:cNvSpPr/>
          <p:nvPr/>
        </p:nvSpPr>
        <p:spPr>
          <a:xfrm>
            <a:off x="779722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63" name="object 163"/>
          <p:cNvSpPr/>
          <p:nvPr/>
        </p:nvSpPr>
        <p:spPr>
          <a:xfrm>
            <a:off x="779331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64" name="object 164"/>
          <p:cNvSpPr/>
          <p:nvPr/>
        </p:nvSpPr>
        <p:spPr>
          <a:xfrm>
            <a:off x="7789897"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65" name="object 165"/>
          <p:cNvSpPr/>
          <p:nvPr/>
        </p:nvSpPr>
        <p:spPr>
          <a:xfrm>
            <a:off x="778647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66" name="object 166"/>
          <p:cNvSpPr/>
          <p:nvPr/>
        </p:nvSpPr>
        <p:spPr>
          <a:xfrm>
            <a:off x="778256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67" name="object 167"/>
          <p:cNvSpPr/>
          <p:nvPr/>
        </p:nvSpPr>
        <p:spPr>
          <a:xfrm>
            <a:off x="7779145"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68" name="object 168"/>
          <p:cNvSpPr/>
          <p:nvPr/>
        </p:nvSpPr>
        <p:spPr>
          <a:xfrm>
            <a:off x="777572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69" name="object 169"/>
          <p:cNvSpPr/>
          <p:nvPr/>
        </p:nvSpPr>
        <p:spPr>
          <a:xfrm>
            <a:off x="777181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70" name="object 170"/>
          <p:cNvSpPr/>
          <p:nvPr/>
        </p:nvSpPr>
        <p:spPr>
          <a:xfrm>
            <a:off x="7768394"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71" name="object 171"/>
          <p:cNvSpPr/>
          <p:nvPr/>
        </p:nvSpPr>
        <p:spPr>
          <a:xfrm>
            <a:off x="776497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72" name="object 172"/>
          <p:cNvSpPr/>
          <p:nvPr/>
        </p:nvSpPr>
        <p:spPr>
          <a:xfrm>
            <a:off x="776106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73" name="object 173"/>
          <p:cNvSpPr/>
          <p:nvPr/>
        </p:nvSpPr>
        <p:spPr>
          <a:xfrm>
            <a:off x="7757643"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74" name="object 174"/>
          <p:cNvSpPr/>
          <p:nvPr/>
        </p:nvSpPr>
        <p:spPr>
          <a:xfrm>
            <a:off x="7754222"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 name="object 175"/>
          <p:cNvSpPr/>
          <p:nvPr/>
        </p:nvSpPr>
        <p:spPr>
          <a:xfrm>
            <a:off x="775031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76" name="object 176"/>
          <p:cNvSpPr/>
          <p:nvPr/>
        </p:nvSpPr>
        <p:spPr>
          <a:xfrm>
            <a:off x="774738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77" name="object 177"/>
          <p:cNvSpPr/>
          <p:nvPr/>
        </p:nvSpPr>
        <p:spPr>
          <a:xfrm>
            <a:off x="774347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78" name="object 178"/>
          <p:cNvSpPr/>
          <p:nvPr/>
        </p:nvSpPr>
        <p:spPr>
          <a:xfrm>
            <a:off x="773956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79" name="object 179"/>
          <p:cNvSpPr/>
          <p:nvPr/>
        </p:nvSpPr>
        <p:spPr>
          <a:xfrm>
            <a:off x="773662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0" name="object 180"/>
          <p:cNvSpPr/>
          <p:nvPr/>
        </p:nvSpPr>
        <p:spPr>
          <a:xfrm>
            <a:off x="773271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1" name="object 181"/>
          <p:cNvSpPr/>
          <p:nvPr/>
        </p:nvSpPr>
        <p:spPr>
          <a:xfrm>
            <a:off x="7728810"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 name="object 182"/>
          <p:cNvSpPr/>
          <p:nvPr/>
        </p:nvSpPr>
        <p:spPr>
          <a:xfrm>
            <a:off x="772587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3" name="object 183"/>
          <p:cNvSpPr/>
          <p:nvPr/>
        </p:nvSpPr>
        <p:spPr>
          <a:xfrm>
            <a:off x="772196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4" name="object 184"/>
          <p:cNvSpPr/>
          <p:nvPr/>
        </p:nvSpPr>
        <p:spPr>
          <a:xfrm>
            <a:off x="771805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5" name="object 185"/>
          <p:cNvSpPr/>
          <p:nvPr/>
        </p:nvSpPr>
        <p:spPr>
          <a:xfrm>
            <a:off x="771512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6" name="object 186"/>
          <p:cNvSpPr/>
          <p:nvPr/>
        </p:nvSpPr>
        <p:spPr>
          <a:xfrm>
            <a:off x="771121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7" name="object 187"/>
          <p:cNvSpPr/>
          <p:nvPr/>
        </p:nvSpPr>
        <p:spPr>
          <a:xfrm>
            <a:off x="770779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88" name="object 188"/>
          <p:cNvSpPr/>
          <p:nvPr/>
        </p:nvSpPr>
        <p:spPr>
          <a:xfrm>
            <a:off x="7704375"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9" name="object 189"/>
          <p:cNvSpPr/>
          <p:nvPr/>
        </p:nvSpPr>
        <p:spPr>
          <a:xfrm>
            <a:off x="770046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0" name="object 190"/>
          <p:cNvSpPr/>
          <p:nvPr/>
        </p:nvSpPr>
        <p:spPr>
          <a:xfrm>
            <a:off x="7697045"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1" name="object 191"/>
          <p:cNvSpPr/>
          <p:nvPr/>
        </p:nvSpPr>
        <p:spPr>
          <a:xfrm>
            <a:off x="769362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2" name="object 192"/>
          <p:cNvSpPr/>
          <p:nvPr/>
        </p:nvSpPr>
        <p:spPr>
          <a:xfrm>
            <a:off x="768971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3" name="object 193"/>
          <p:cNvSpPr/>
          <p:nvPr/>
        </p:nvSpPr>
        <p:spPr>
          <a:xfrm>
            <a:off x="7686294"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4" name="object 194"/>
          <p:cNvSpPr/>
          <p:nvPr/>
        </p:nvSpPr>
        <p:spPr>
          <a:xfrm>
            <a:off x="768287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5" name="object 195"/>
          <p:cNvSpPr/>
          <p:nvPr/>
        </p:nvSpPr>
        <p:spPr>
          <a:xfrm>
            <a:off x="767896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6" name="object 196"/>
          <p:cNvSpPr/>
          <p:nvPr/>
        </p:nvSpPr>
        <p:spPr>
          <a:xfrm>
            <a:off x="7675542"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7" name="object 197"/>
          <p:cNvSpPr/>
          <p:nvPr/>
        </p:nvSpPr>
        <p:spPr>
          <a:xfrm>
            <a:off x="767212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8" name="object 198"/>
          <p:cNvSpPr/>
          <p:nvPr/>
        </p:nvSpPr>
        <p:spPr>
          <a:xfrm>
            <a:off x="766821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9" name="object 199"/>
          <p:cNvSpPr/>
          <p:nvPr/>
        </p:nvSpPr>
        <p:spPr>
          <a:xfrm>
            <a:off x="7664791"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0" name="object 200"/>
          <p:cNvSpPr/>
          <p:nvPr/>
        </p:nvSpPr>
        <p:spPr>
          <a:xfrm>
            <a:off x="766137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1" name="object 201"/>
          <p:cNvSpPr/>
          <p:nvPr/>
        </p:nvSpPr>
        <p:spPr>
          <a:xfrm>
            <a:off x="765746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2" name="object 202"/>
          <p:cNvSpPr/>
          <p:nvPr/>
        </p:nvSpPr>
        <p:spPr>
          <a:xfrm>
            <a:off x="765452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3" name="object 203"/>
          <p:cNvSpPr/>
          <p:nvPr/>
        </p:nvSpPr>
        <p:spPr>
          <a:xfrm>
            <a:off x="765061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4" name="object 204"/>
          <p:cNvSpPr/>
          <p:nvPr/>
        </p:nvSpPr>
        <p:spPr>
          <a:xfrm>
            <a:off x="764670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5" name="object 205"/>
          <p:cNvSpPr/>
          <p:nvPr/>
        </p:nvSpPr>
        <p:spPr>
          <a:xfrm>
            <a:off x="764377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6" name="object 206"/>
          <p:cNvSpPr/>
          <p:nvPr/>
        </p:nvSpPr>
        <p:spPr>
          <a:xfrm>
            <a:off x="763986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7" name="object 207"/>
          <p:cNvSpPr/>
          <p:nvPr/>
        </p:nvSpPr>
        <p:spPr>
          <a:xfrm>
            <a:off x="763595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8" name="object 208"/>
          <p:cNvSpPr/>
          <p:nvPr/>
        </p:nvSpPr>
        <p:spPr>
          <a:xfrm>
            <a:off x="763302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9" name="object 209"/>
          <p:cNvSpPr/>
          <p:nvPr/>
        </p:nvSpPr>
        <p:spPr>
          <a:xfrm>
            <a:off x="762911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0" name="object 210"/>
          <p:cNvSpPr/>
          <p:nvPr/>
        </p:nvSpPr>
        <p:spPr>
          <a:xfrm>
            <a:off x="762520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1" name="object 211"/>
          <p:cNvSpPr/>
          <p:nvPr/>
        </p:nvSpPr>
        <p:spPr>
          <a:xfrm>
            <a:off x="762227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2" name="object 212"/>
          <p:cNvSpPr/>
          <p:nvPr/>
        </p:nvSpPr>
        <p:spPr>
          <a:xfrm>
            <a:off x="761836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3" name="object 213"/>
          <p:cNvSpPr/>
          <p:nvPr/>
        </p:nvSpPr>
        <p:spPr>
          <a:xfrm>
            <a:off x="7614944"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4" name="object 214"/>
          <p:cNvSpPr/>
          <p:nvPr/>
        </p:nvSpPr>
        <p:spPr>
          <a:xfrm>
            <a:off x="761152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5" name="object 215"/>
          <p:cNvSpPr/>
          <p:nvPr/>
        </p:nvSpPr>
        <p:spPr>
          <a:xfrm>
            <a:off x="7607614"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6" name="object 216"/>
          <p:cNvSpPr/>
          <p:nvPr/>
        </p:nvSpPr>
        <p:spPr>
          <a:xfrm>
            <a:off x="7604193"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7" name="object 217"/>
          <p:cNvSpPr/>
          <p:nvPr/>
        </p:nvSpPr>
        <p:spPr>
          <a:xfrm>
            <a:off x="760077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8" name="object 218"/>
          <p:cNvSpPr/>
          <p:nvPr/>
        </p:nvSpPr>
        <p:spPr>
          <a:xfrm>
            <a:off x="759686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9" name="object 219"/>
          <p:cNvSpPr/>
          <p:nvPr/>
        </p:nvSpPr>
        <p:spPr>
          <a:xfrm>
            <a:off x="7593442"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0" name="object 220"/>
          <p:cNvSpPr/>
          <p:nvPr/>
        </p:nvSpPr>
        <p:spPr>
          <a:xfrm>
            <a:off x="759002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1" name="object 221"/>
          <p:cNvSpPr/>
          <p:nvPr/>
        </p:nvSpPr>
        <p:spPr>
          <a:xfrm>
            <a:off x="758611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2" name="object 222"/>
          <p:cNvSpPr/>
          <p:nvPr/>
        </p:nvSpPr>
        <p:spPr>
          <a:xfrm>
            <a:off x="7582691" y="3432583"/>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23" name="object 223"/>
          <p:cNvSpPr/>
          <p:nvPr/>
        </p:nvSpPr>
        <p:spPr>
          <a:xfrm>
            <a:off x="757927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4" name="object 224"/>
          <p:cNvSpPr/>
          <p:nvPr/>
        </p:nvSpPr>
        <p:spPr>
          <a:xfrm>
            <a:off x="757536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5" name="object 225"/>
          <p:cNvSpPr/>
          <p:nvPr/>
        </p:nvSpPr>
        <p:spPr>
          <a:xfrm>
            <a:off x="7571939"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6" name="object 226"/>
          <p:cNvSpPr/>
          <p:nvPr/>
        </p:nvSpPr>
        <p:spPr>
          <a:xfrm>
            <a:off x="756851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7" name="object 227"/>
          <p:cNvSpPr/>
          <p:nvPr/>
        </p:nvSpPr>
        <p:spPr>
          <a:xfrm>
            <a:off x="756460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8" name="object 228"/>
          <p:cNvSpPr/>
          <p:nvPr/>
        </p:nvSpPr>
        <p:spPr>
          <a:xfrm>
            <a:off x="756167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9" name="object 229"/>
          <p:cNvSpPr/>
          <p:nvPr/>
        </p:nvSpPr>
        <p:spPr>
          <a:xfrm>
            <a:off x="7557767"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0" name="object 230"/>
          <p:cNvSpPr/>
          <p:nvPr/>
        </p:nvSpPr>
        <p:spPr>
          <a:xfrm>
            <a:off x="755385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1" name="object 231"/>
          <p:cNvSpPr/>
          <p:nvPr/>
        </p:nvSpPr>
        <p:spPr>
          <a:xfrm>
            <a:off x="755092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2" name="object 232"/>
          <p:cNvSpPr/>
          <p:nvPr/>
        </p:nvSpPr>
        <p:spPr>
          <a:xfrm>
            <a:off x="754701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3" name="object 233"/>
          <p:cNvSpPr/>
          <p:nvPr/>
        </p:nvSpPr>
        <p:spPr>
          <a:xfrm>
            <a:off x="754310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4" name="object 234"/>
          <p:cNvSpPr/>
          <p:nvPr/>
        </p:nvSpPr>
        <p:spPr>
          <a:xfrm>
            <a:off x="754017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5" name="object 235"/>
          <p:cNvSpPr/>
          <p:nvPr/>
        </p:nvSpPr>
        <p:spPr>
          <a:xfrm>
            <a:off x="753626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6" name="object 236"/>
          <p:cNvSpPr/>
          <p:nvPr/>
        </p:nvSpPr>
        <p:spPr>
          <a:xfrm>
            <a:off x="753235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7" name="object 237"/>
          <p:cNvSpPr/>
          <p:nvPr/>
        </p:nvSpPr>
        <p:spPr>
          <a:xfrm>
            <a:off x="752942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8" name="object 238"/>
          <p:cNvSpPr/>
          <p:nvPr/>
        </p:nvSpPr>
        <p:spPr>
          <a:xfrm>
            <a:off x="752551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9" name="object 239"/>
          <p:cNvSpPr/>
          <p:nvPr/>
        </p:nvSpPr>
        <p:spPr>
          <a:xfrm>
            <a:off x="752160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0" name="object 240"/>
          <p:cNvSpPr/>
          <p:nvPr/>
        </p:nvSpPr>
        <p:spPr>
          <a:xfrm>
            <a:off x="751867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1" name="object 241"/>
          <p:cNvSpPr/>
          <p:nvPr/>
        </p:nvSpPr>
        <p:spPr>
          <a:xfrm>
            <a:off x="751476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2" name="object 242"/>
          <p:cNvSpPr/>
          <p:nvPr/>
        </p:nvSpPr>
        <p:spPr>
          <a:xfrm>
            <a:off x="7511341"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3" name="object 243"/>
          <p:cNvSpPr/>
          <p:nvPr/>
        </p:nvSpPr>
        <p:spPr>
          <a:xfrm>
            <a:off x="750792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4" name="object 244"/>
          <p:cNvSpPr/>
          <p:nvPr/>
        </p:nvSpPr>
        <p:spPr>
          <a:xfrm>
            <a:off x="750401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5" name="object 245"/>
          <p:cNvSpPr/>
          <p:nvPr/>
        </p:nvSpPr>
        <p:spPr>
          <a:xfrm>
            <a:off x="750059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6" name="object 246"/>
          <p:cNvSpPr/>
          <p:nvPr/>
        </p:nvSpPr>
        <p:spPr>
          <a:xfrm>
            <a:off x="749716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7" name="object 247"/>
          <p:cNvSpPr/>
          <p:nvPr/>
        </p:nvSpPr>
        <p:spPr>
          <a:xfrm>
            <a:off x="749326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8" name="object 248"/>
          <p:cNvSpPr/>
          <p:nvPr/>
        </p:nvSpPr>
        <p:spPr>
          <a:xfrm>
            <a:off x="7489839"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9" name="object 249"/>
          <p:cNvSpPr/>
          <p:nvPr/>
        </p:nvSpPr>
        <p:spPr>
          <a:xfrm>
            <a:off x="748641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0" name="object 250"/>
          <p:cNvSpPr/>
          <p:nvPr/>
        </p:nvSpPr>
        <p:spPr>
          <a:xfrm>
            <a:off x="748250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1" name="object 251"/>
          <p:cNvSpPr/>
          <p:nvPr/>
        </p:nvSpPr>
        <p:spPr>
          <a:xfrm>
            <a:off x="747908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2" name="object 252"/>
          <p:cNvSpPr/>
          <p:nvPr/>
        </p:nvSpPr>
        <p:spPr>
          <a:xfrm>
            <a:off x="747566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3" name="object 253"/>
          <p:cNvSpPr/>
          <p:nvPr/>
        </p:nvSpPr>
        <p:spPr>
          <a:xfrm>
            <a:off x="747175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4" name="object 254"/>
          <p:cNvSpPr/>
          <p:nvPr/>
        </p:nvSpPr>
        <p:spPr>
          <a:xfrm>
            <a:off x="746882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5" name="object 255"/>
          <p:cNvSpPr/>
          <p:nvPr/>
        </p:nvSpPr>
        <p:spPr>
          <a:xfrm>
            <a:off x="746491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6" name="object 256"/>
          <p:cNvSpPr/>
          <p:nvPr/>
        </p:nvSpPr>
        <p:spPr>
          <a:xfrm>
            <a:off x="7461006"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7" name="object 257"/>
          <p:cNvSpPr/>
          <p:nvPr/>
        </p:nvSpPr>
        <p:spPr>
          <a:xfrm>
            <a:off x="745807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8" name="object 258"/>
          <p:cNvSpPr/>
          <p:nvPr/>
        </p:nvSpPr>
        <p:spPr>
          <a:xfrm>
            <a:off x="745416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9" name="object 259"/>
          <p:cNvSpPr/>
          <p:nvPr/>
        </p:nvSpPr>
        <p:spPr>
          <a:xfrm>
            <a:off x="745025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0" name="object 260"/>
          <p:cNvSpPr/>
          <p:nvPr/>
        </p:nvSpPr>
        <p:spPr>
          <a:xfrm>
            <a:off x="744732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1" name="object 261"/>
          <p:cNvSpPr/>
          <p:nvPr/>
        </p:nvSpPr>
        <p:spPr>
          <a:xfrm>
            <a:off x="744341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2" name="object 262"/>
          <p:cNvSpPr/>
          <p:nvPr/>
        </p:nvSpPr>
        <p:spPr>
          <a:xfrm>
            <a:off x="743950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3" name="object 263"/>
          <p:cNvSpPr/>
          <p:nvPr/>
        </p:nvSpPr>
        <p:spPr>
          <a:xfrm>
            <a:off x="7436571"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4" name="object 264"/>
          <p:cNvSpPr/>
          <p:nvPr/>
        </p:nvSpPr>
        <p:spPr>
          <a:xfrm>
            <a:off x="743266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5" name="object 265"/>
          <p:cNvSpPr/>
          <p:nvPr/>
        </p:nvSpPr>
        <p:spPr>
          <a:xfrm>
            <a:off x="742875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6" name="object 266"/>
          <p:cNvSpPr/>
          <p:nvPr/>
        </p:nvSpPr>
        <p:spPr>
          <a:xfrm>
            <a:off x="742582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7" name="object 267"/>
          <p:cNvSpPr/>
          <p:nvPr/>
        </p:nvSpPr>
        <p:spPr>
          <a:xfrm>
            <a:off x="742191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8" name="object 268"/>
          <p:cNvSpPr/>
          <p:nvPr/>
        </p:nvSpPr>
        <p:spPr>
          <a:xfrm>
            <a:off x="741849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9" name="object 269"/>
          <p:cNvSpPr/>
          <p:nvPr/>
        </p:nvSpPr>
        <p:spPr>
          <a:xfrm>
            <a:off x="741506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0" name="object 270"/>
          <p:cNvSpPr/>
          <p:nvPr/>
        </p:nvSpPr>
        <p:spPr>
          <a:xfrm>
            <a:off x="7411159"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71" name="object 271"/>
          <p:cNvSpPr/>
          <p:nvPr/>
        </p:nvSpPr>
        <p:spPr>
          <a:xfrm>
            <a:off x="740773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2" name="object 272"/>
          <p:cNvSpPr/>
          <p:nvPr/>
        </p:nvSpPr>
        <p:spPr>
          <a:xfrm>
            <a:off x="740431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3" name="object 273"/>
          <p:cNvSpPr/>
          <p:nvPr/>
        </p:nvSpPr>
        <p:spPr>
          <a:xfrm>
            <a:off x="740040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 name="object 274"/>
          <p:cNvSpPr/>
          <p:nvPr/>
        </p:nvSpPr>
        <p:spPr>
          <a:xfrm>
            <a:off x="7396987"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5" name="object 275"/>
          <p:cNvSpPr/>
          <p:nvPr/>
        </p:nvSpPr>
        <p:spPr>
          <a:xfrm>
            <a:off x="739356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6" name="object 276"/>
          <p:cNvSpPr/>
          <p:nvPr/>
        </p:nvSpPr>
        <p:spPr>
          <a:xfrm>
            <a:off x="738965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7" name="object 277"/>
          <p:cNvSpPr/>
          <p:nvPr/>
        </p:nvSpPr>
        <p:spPr>
          <a:xfrm>
            <a:off x="738623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8" name="object 278"/>
          <p:cNvSpPr/>
          <p:nvPr/>
        </p:nvSpPr>
        <p:spPr>
          <a:xfrm>
            <a:off x="738281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 name="object 279"/>
          <p:cNvSpPr/>
          <p:nvPr/>
        </p:nvSpPr>
        <p:spPr>
          <a:xfrm>
            <a:off x="737890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0" name="object 280"/>
          <p:cNvSpPr/>
          <p:nvPr/>
        </p:nvSpPr>
        <p:spPr>
          <a:xfrm>
            <a:off x="737597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1" name="object 281"/>
          <p:cNvSpPr/>
          <p:nvPr/>
        </p:nvSpPr>
        <p:spPr>
          <a:xfrm>
            <a:off x="737206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2" name="object 282"/>
          <p:cNvSpPr/>
          <p:nvPr/>
        </p:nvSpPr>
        <p:spPr>
          <a:xfrm>
            <a:off x="736815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3" name="object 283"/>
          <p:cNvSpPr/>
          <p:nvPr/>
        </p:nvSpPr>
        <p:spPr>
          <a:xfrm>
            <a:off x="736522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4" name="object 284"/>
          <p:cNvSpPr/>
          <p:nvPr/>
        </p:nvSpPr>
        <p:spPr>
          <a:xfrm>
            <a:off x="736131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5" name="object 285"/>
          <p:cNvSpPr/>
          <p:nvPr/>
        </p:nvSpPr>
        <p:spPr>
          <a:xfrm>
            <a:off x="735740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6" name="object 286"/>
          <p:cNvSpPr/>
          <p:nvPr/>
        </p:nvSpPr>
        <p:spPr>
          <a:xfrm>
            <a:off x="735447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7" name="object 287"/>
          <p:cNvSpPr/>
          <p:nvPr/>
        </p:nvSpPr>
        <p:spPr>
          <a:xfrm>
            <a:off x="735056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8" name="object 288"/>
          <p:cNvSpPr/>
          <p:nvPr/>
        </p:nvSpPr>
        <p:spPr>
          <a:xfrm>
            <a:off x="734665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9" name="object 289"/>
          <p:cNvSpPr/>
          <p:nvPr/>
        </p:nvSpPr>
        <p:spPr>
          <a:xfrm>
            <a:off x="734371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0" name="object 290"/>
          <p:cNvSpPr/>
          <p:nvPr/>
        </p:nvSpPr>
        <p:spPr>
          <a:xfrm>
            <a:off x="733981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1" name="object 291"/>
          <p:cNvSpPr/>
          <p:nvPr/>
        </p:nvSpPr>
        <p:spPr>
          <a:xfrm>
            <a:off x="733590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2" name="object 292"/>
          <p:cNvSpPr/>
          <p:nvPr/>
        </p:nvSpPr>
        <p:spPr>
          <a:xfrm>
            <a:off x="733296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3" name="object 293"/>
          <p:cNvSpPr/>
          <p:nvPr/>
        </p:nvSpPr>
        <p:spPr>
          <a:xfrm>
            <a:off x="732905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4" name="object 294"/>
          <p:cNvSpPr/>
          <p:nvPr/>
        </p:nvSpPr>
        <p:spPr>
          <a:xfrm>
            <a:off x="732563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5" name="object 295"/>
          <p:cNvSpPr/>
          <p:nvPr/>
        </p:nvSpPr>
        <p:spPr>
          <a:xfrm>
            <a:off x="732221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6" name="object 296"/>
          <p:cNvSpPr/>
          <p:nvPr/>
        </p:nvSpPr>
        <p:spPr>
          <a:xfrm>
            <a:off x="731830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7" name="object 297"/>
          <p:cNvSpPr/>
          <p:nvPr/>
        </p:nvSpPr>
        <p:spPr>
          <a:xfrm>
            <a:off x="731488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8" name="object 298"/>
          <p:cNvSpPr/>
          <p:nvPr/>
        </p:nvSpPr>
        <p:spPr>
          <a:xfrm>
            <a:off x="731146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9" name="object 299"/>
          <p:cNvSpPr/>
          <p:nvPr/>
        </p:nvSpPr>
        <p:spPr>
          <a:xfrm>
            <a:off x="730755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0" name="object 300"/>
          <p:cNvSpPr/>
          <p:nvPr/>
        </p:nvSpPr>
        <p:spPr>
          <a:xfrm>
            <a:off x="7304135"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1" name="object 301"/>
          <p:cNvSpPr/>
          <p:nvPr/>
        </p:nvSpPr>
        <p:spPr>
          <a:xfrm>
            <a:off x="730071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2" name="object 302"/>
          <p:cNvSpPr/>
          <p:nvPr/>
        </p:nvSpPr>
        <p:spPr>
          <a:xfrm>
            <a:off x="729680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 name="object 303"/>
          <p:cNvSpPr/>
          <p:nvPr/>
        </p:nvSpPr>
        <p:spPr>
          <a:xfrm>
            <a:off x="7293384"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4" name="object 304"/>
          <p:cNvSpPr/>
          <p:nvPr/>
        </p:nvSpPr>
        <p:spPr>
          <a:xfrm>
            <a:off x="7289963"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5" name="object 305"/>
          <p:cNvSpPr/>
          <p:nvPr/>
        </p:nvSpPr>
        <p:spPr>
          <a:xfrm>
            <a:off x="728605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6" name="object 306"/>
          <p:cNvSpPr/>
          <p:nvPr/>
        </p:nvSpPr>
        <p:spPr>
          <a:xfrm>
            <a:off x="728312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7" name="object 307"/>
          <p:cNvSpPr/>
          <p:nvPr/>
        </p:nvSpPr>
        <p:spPr>
          <a:xfrm>
            <a:off x="727921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8" name="object 308"/>
          <p:cNvSpPr/>
          <p:nvPr/>
        </p:nvSpPr>
        <p:spPr>
          <a:xfrm>
            <a:off x="727530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9" name="object 309"/>
          <p:cNvSpPr/>
          <p:nvPr/>
        </p:nvSpPr>
        <p:spPr>
          <a:xfrm>
            <a:off x="727237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0" name="object 310"/>
          <p:cNvSpPr/>
          <p:nvPr/>
        </p:nvSpPr>
        <p:spPr>
          <a:xfrm>
            <a:off x="726846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1" name="object 311"/>
          <p:cNvSpPr/>
          <p:nvPr/>
        </p:nvSpPr>
        <p:spPr>
          <a:xfrm>
            <a:off x="7264551"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12" name="object 312"/>
          <p:cNvSpPr/>
          <p:nvPr/>
        </p:nvSpPr>
        <p:spPr>
          <a:xfrm>
            <a:off x="726161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3" name="object 313"/>
          <p:cNvSpPr/>
          <p:nvPr/>
        </p:nvSpPr>
        <p:spPr>
          <a:xfrm>
            <a:off x="725770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4" name="object 314"/>
          <p:cNvSpPr/>
          <p:nvPr/>
        </p:nvSpPr>
        <p:spPr>
          <a:xfrm>
            <a:off x="725380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5" name="object 315"/>
          <p:cNvSpPr/>
          <p:nvPr/>
        </p:nvSpPr>
        <p:spPr>
          <a:xfrm>
            <a:off x="725086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6" name="object 316"/>
          <p:cNvSpPr/>
          <p:nvPr/>
        </p:nvSpPr>
        <p:spPr>
          <a:xfrm>
            <a:off x="724695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7" name="object 317"/>
          <p:cNvSpPr/>
          <p:nvPr/>
        </p:nvSpPr>
        <p:spPr>
          <a:xfrm>
            <a:off x="724304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 name="object 318"/>
          <p:cNvSpPr/>
          <p:nvPr/>
        </p:nvSpPr>
        <p:spPr>
          <a:xfrm>
            <a:off x="7240116"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19" name="object 319"/>
          <p:cNvSpPr/>
          <p:nvPr/>
        </p:nvSpPr>
        <p:spPr>
          <a:xfrm>
            <a:off x="723620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 name="object 320"/>
          <p:cNvSpPr/>
          <p:nvPr/>
        </p:nvSpPr>
        <p:spPr>
          <a:xfrm>
            <a:off x="723278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21" name="object 321"/>
          <p:cNvSpPr/>
          <p:nvPr/>
        </p:nvSpPr>
        <p:spPr>
          <a:xfrm>
            <a:off x="722936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 name="object 322"/>
          <p:cNvSpPr/>
          <p:nvPr/>
        </p:nvSpPr>
        <p:spPr>
          <a:xfrm>
            <a:off x="722545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 name="object 323"/>
          <p:cNvSpPr/>
          <p:nvPr/>
        </p:nvSpPr>
        <p:spPr>
          <a:xfrm>
            <a:off x="7222035"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24" name="object 324"/>
          <p:cNvSpPr/>
          <p:nvPr/>
        </p:nvSpPr>
        <p:spPr>
          <a:xfrm>
            <a:off x="721861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 name="object 325"/>
          <p:cNvSpPr/>
          <p:nvPr/>
        </p:nvSpPr>
        <p:spPr>
          <a:xfrm>
            <a:off x="721470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 name="object 326"/>
          <p:cNvSpPr/>
          <p:nvPr/>
        </p:nvSpPr>
        <p:spPr>
          <a:xfrm>
            <a:off x="7211283"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27" name="object 327"/>
          <p:cNvSpPr/>
          <p:nvPr/>
        </p:nvSpPr>
        <p:spPr>
          <a:xfrm>
            <a:off x="720786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 name="object 328"/>
          <p:cNvSpPr/>
          <p:nvPr/>
        </p:nvSpPr>
        <p:spPr>
          <a:xfrm>
            <a:off x="720395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 name="object 329"/>
          <p:cNvSpPr/>
          <p:nvPr/>
        </p:nvSpPr>
        <p:spPr>
          <a:xfrm>
            <a:off x="7200532"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30" name="object 330"/>
          <p:cNvSpPr/>
          <p:nvPr/>
        </p:nvSpPr>
        <p:spPr>
          <a:xfrm>
            <a:off x="719711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 name="object 331"/>
          <p:cNvSpPr/>
          <p:nvPr/>
        </p:nvSpPr>
        <p:spPr>
          <a:xfrm>
            <a:off x="719320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 name="object 332"/>
          <p:cNvSpPr/>
          <p:nvPr/>
        </p:nvSpPr>
        <p:spPr>
          <a:xfrm>
            <a:off x="719027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 name="object 333"/>
          <p:cNvSpPr/>
          <p:nvPr/>
        </p:nvSpPr>
        <p:spPr>
          <a:xfrm>
            <a:off x="718636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 name="object 334"/>
          <p:cNvSpPr/>
          <p:nvPr/>
        </p:nvSpPr>
        <p:spPr>
          <a:xfrm>
            <a:off x="718245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 name="object 335"/>
          <p:cNvSpPr/>
          <p:nvPr/>
        </p:nvSpPr>
        <p:spPr>
          <a:xfrm>
            <a:off x="717951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 name="object 336"/>
          <p:cNvSpPr/>
          <p:nvPr/>
        </p:nvSpPr>
        <p:spPr>
          <a:xfrm>
            <a:off x="717560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 name="object 337"/>
          <p:cNvSpPr/>
          <p:nvPr/>
        </p:nvSpPr>
        <p:spPr>
          <a:xfrm>
            <a:off x="717169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 name="object 338"/>
          <p:cNvSpPr/>
          <p:nvPr/>
        </p:nvSpPr>
        <p:spPr>
          <a:xfrm>
            <a:off x="7168767"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39" name="object 339"/>
          <p:cNvSpPr/>
          <p:nvPr/>
        </p:nvSpPr>
        <p:spPr>
          <a:xfrm>
            <a:off x="716485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 name="object 340"/>
          <p:cNvSpPr/>
          <p:nvPr/>
        </p:nvSpPr>
        <p:spPr>
          <a:xfrm>
            <a:off x="716094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 name="object 341"/>
          <p:cNvSpPr/>
          <p:nvPr/>
        </p:nvSpPr>
        <p:spPr>
          <a:xfrm>
            <a:off x="715801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 name="object 342"/>
          <p:cNvSpPr/>
          <p:nvPr/>
        </p:nvSpPr>
        <p:spPr>
          <a:xfrm>
            <a:off x="715410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 name="object 343"/>
          <p:cNvSpPr/>
          <p:nvPr/>
        </p:nvSpPr>
        <p:spPr>
          <a:xfrm>
            <a:off x="715019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 name="object 344"/>
          <p:cNvSpPr/>
          <p:nvPr/>
        </p:nvSpPr>
        <p:spPr>
          <a:xfrm>
            <a:off x="714726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 name="object 345"/>
          <p:cNvSpPr/>
          <p:nvPr/>
        </p:nvSpPr>
        <p:spPr>
          <a:xfrm>
            <a:off x="7143355"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46" name="object 346"/>
          <p:cNvSpPr/>
          <p:nvPr/>
        </p:nvSpPr>
        <p:spPr>
          <a:xfrm>
            <a:off x="7139934"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47" name="object 347"/>
          <p:cNvSpPr/>
          <p:nvPr/>
        </p:nvSpPr>
        <p:spPr>
          <a:xfrm>
            <a:off x="713651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 name="object 348"/>
          <p:cNvSpPr/>
          <p:nvPr/>
        </p:nvSpPr>
        <p:spPr>
          <a:xfrm>
            <a:off x="713260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 name="object 349"/>
          <p:cNvSpPr/>
          <p:nvPr/>
        </p:nvSpPr>
        <p:spPr>
          <a:xfrm>
            <a:off x="7129183"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50" name="object 350"/>
          <p:cNvSpPr/>
          <p:nvPr/>
        </p:nvSpPr>
        <p:spPr>
          <a:xfrm>
            <a:off x="712576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 name="object 351"/>
          <p:cNvSpPr/>
          <p:nvPr/>
        </p:nvSpPr>
        <p:spPr>
          <a:xfrm>
            <a:off x="712185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 name="object 352"/>
          <p:cNvSpPr/>
          <p:nvPr/>
        </p:nvSpPr>
        <p:spPr>
          <a:xfrm>
            <a:off x="7118432"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53" name="object 353"/>
          <p:cNvSpPr/>
          <p:nvPr/>
        </p:nvSpPr>
        <p:spPr>
          <a:xfrm>
            <a:off x="711501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 name="object 354"/>
          <p:cNvSpPr/>
          <p:nvPr/>
        </p:nvSpPr>
        <p:spPr>
          <a:xfrm>
            <a:off x="711110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 name="object 355"/>
          <p:cNvSpPr/>
          <p:nvPr/>
        </p:nvSpPr>
        <p:spPr>
          <a:xfrm>
            <a:off x="710768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56" name="object 356"/>
          <p:cNvSpPr/>
          <p:nvPr/>
        </p:nvSpPr>
        <p:spPr>
          <a:xfrm>
            <a:off x="710426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 name="object 357"/>
          <p:cNvSpPr/>
          <p:nvPr/>
        </p:nvSpPr>
        <p:spPr>
          <a:xfrm>
            <a:off x="710035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 name="object 358"/>
          <p:cNvSpPr/>
          <p:nvPr/>
        </p:nvSpPr>
        <p:spPr>
          <a:xfrm>
            <a:off x="709741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 name="object 359"/>
          <p:cNvSpPr/>
          <p:nvPr/>
        </p:nvSpPr>
        <p:spPr>
          <a:xfrm>
            <a:off x="709350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 name="object 360"/>
          <p:cNvSpPr/>
          <p:nvPr/>
        </p:nvSpPr>
        <p:spPr>
          <a:xfrm>
            <a:off x="708959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 name="object 361"/>
          <p:cNvSpPr/>
          <p:nvPr/>
        </p:nvSpPr>
        <p:spPr>
          <a:xfrm>
            <a:off x="708666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 name="object 362"/>
          <p:cNvSpPr/>
          <p:nvPr/>
        </p:nvSpPr>
        <p:spPr>
          <a:xfrm>
            <a:off x="708275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 name="object 363"/>
          <p:cNvSpPr/>
          <p:nvPr/>
        </p:nvSpPr>
        <p:spPr>
          <a:xfrm>
            <a:off x="707884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 name="object 364"/>
          <p:cNvSpPr/>
          <p:nvPr/>
        </p:nvSpPr>
        <p:spPr>
          <a:xfrm>
            <a:off x="707591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 name="object 365"/>
          <p:cNvSpPr/>
          <p:nvPr/>
        </p:nvSpPr>
        <p:spPr>
          <a:xfrm>
            <a:off x="707200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 name="object 366"/>
          <p:cNvSpPr/>
          <p:nvPr/>
        </p:nvSpPr>
        <p:spPr>
          <a:xfrm>
            <a:off x="706809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 name="object 367"/>
          <p:cNvSpPr/>
          <p:nvPr/>
        </p:nvSpPr>
        <p:spPr>
          <a:xfrm>
            <a:off x="706516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 name="object 368"/>
          <p:cNvSpPr/>
          <p:nvPr/>
        </p:nvSpPr>
        <p:spPr>
          <a:xfrm>
            <a:off x="706125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 name="object 369"/>
          <p:cNvSpPr/>
          <p:nvPr/>
        </p:nvSpPr>
        <p:spPr>
          <a:xfrm>
            <a:off x="705734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 name="object 370"/>
          <p:cNvSpPr/>
          <p:nvPr/>
        </p:nvSpPr>
        <p:spPr>
          <a:xfrm>
            <a:off x="705441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 name="object 371"/>
          <p:cNvSpPr/>
          <p:nvPr/>
        </p:nvSpPr>
        <p:spPr>
          <a:xfrm>
            <a:off x="705050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 name="object 372"/>
          <p:cNvSpPr/>
          <p:nvPr/>
        </p:nvSpPr>
        <p:spPr>
          <a:xfrm>
            <a:off x="7047082"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73" name="object 373"/>
          <p:cNvSpPr/>
          <p:nvPr/>
        </p:nvSpPr>
        <p:spPr>
          <a:xfrm>
            <a:off x="704366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4" name="object 374"/>
          <p:cNvSpPr/>
          <p:nvPr/>
        </p:nvSpPr>
        <p:spPr>
          <a:xfrm>
            <a:off x="703975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5" name="object 375"/>
          <p:cNvSpPr/>
          <p:nvPr/>
        </p:nvSpPr>
        <p:spPr>
          <a:xfrm>
            <a:off x="7036331"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76" name="object 376"/>
          <p:cNvSpPr/>
          <p:nvPr/>
        </p:nvSpPr>
        <p:spPr>
          <a:xfrm>
            <a:off x="703291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 name="object 377"/>
          <p:cNvSpPr/>
          <p:nvPr/>
        </p:nvSpPr>
        <p:spPr>
          <a:xfrm>
            <a:off x="702900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8" name="object 378"/>
          <p:cNvSpPr/>
          <p:nvPr/>
        </p:nvSpPr>
        <p:spPr>
          <a:xfrm>
            <a:off x="702558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79" name="object 379"/>
          <p:cNvSpPr/>
          <p:nvPr/>
        </p:nvSpPr>
        <p:spPr>
          <a:xfrm>
            <a:off x="7022159"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80" name="object 380"/>
          <p:cNvSpPr/>
          <p:nvPr/>
        </p:nvSpPr>
        <p:spPr>
          <a:xfrm>
            <a:off x="701824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81" name="object 381"/>
          <p:cNvSpPr/>
          <p:nvPr/>
        </p:nvSpPr>
        <p:spPr>
          <a:xfrm>
            <a:off x="7014829"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82" name="object 382"/>
          <p:cNvSpPr/>
          <p:nvPr/>
        </p:nvSpPr>
        <p:spPr>
          <a:xfrm>
            <a:off x="701140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83" name="object 383"/>
          <p:cNvSpPr/>
          <p:nvPr/>
        </p:nvSpPr>
        <p:spPr>
          <a:xfrm>
            <a:off x="700749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84" name="object 384"/>
          <p:cNvSpPr/>
          <p:nvPr/>
        </p:nvSpPr>
        <p:spPr>
          <a:xfrm>
            <a:off x="7004077"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85" name="object 385"/>
          <p:cNvSpPr/>
          <p:nvPr/>
        </p:nvSpPr>
        <p:spPr>
          <a:xfrm>
            <a:off x="700065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86" name="object 386"/>
          <p:cNvSpPr/>
          <p:nvPr/>
        </p:nvSpPr>
        <p:spPr>
          <a:xfrm>
            <a:off x="6996747"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87" name="object 387"/>
          <p:cNvSpPr/>
          <p:nvPr/>
        </p:nvSpPr>
        <p:spPr>
          <a:xfrm>
            <a:off x="699381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88" name="object 388"/>
          <p:cNvSpPr/>
          <p:nvPr/>
        </p:nvSpPr>
        <p:spPr>
          <a:xfrm>
            <a:off x="698990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89" name="object 389"/>
          <p:cNvSpPr/>
          <p:nvPr/>
        </p:nvSpPr>
        <p:spPr>
          <a:xfrm>
            <a:off x="698599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90" name="object 390"/>
          <p:cNvSpPr/>
          <p:nvPr/>
        </p:nvSpPr>
        <p:spPr>
          <a:xfrm>
            <a:off x="698306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91" name="object 391"/>
          <p:cNvSpPr/>
          <p:nvPr/>
        </p:nvSpPr>
        <p:spPr>
          <a:xfrm>
            <a:off x="697915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92" name="object 392"/>
          <p:cNvSpPr/>
          <p:nvPr/>
        </p:nvSpPr>
        <p:spPr>
          <a:xfrm>
            <a:off x="697524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93" name="object 393"/>
          <p:cNvSpPr/>
          <p:nvPr/>
        </p:nvSpPr>
        <p:spPr>
          <a:xfrm>
            <a:off x="6972312"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94" name="object 394"/>
          <p:cNvSpPr/>
          <p:nvPr/>
        </p:nvSpPr>
        <p:spPr>
          <a:xfrm>
            <a:off x="696840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95" name="object 395"/>
          <p:cNvSpPr/>
          <p:nvPr/>
        </p:nvSpPr>
        <p:spPr>
          <a:xfrm>
            <a:off x="696449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96" name="object 396"/>
          <p:cNvSpPr/>
          <p:nvPr/>
        </p:nvSpPr>
        <p:spPr>
          <a:xfrm>
            <a:off x="696156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97" name="object 397"/>
          <p:cNvSpPr/>
          <p:nvPr/>
        </p:nvSpPr>
        <p:spPr>
          <a:xfrm>
            <a:off x="695765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98" name="object 398"/>
          <p:cNvSpPr/>
          <p:nvPr/>
        </p:nvSpPr>
        <p:spPr>
          <a:xfrm>
            <a:off x="6954231"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99" name="object 399"/>
          <p:cNvSpPr/>
          <p:nvPr/>
        </p:nvSpPr>
        <p:spPr>
          <a:xfrm>
            <a:off x="695081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00" name="object 400"/>
          <p:cNvSpPr/>
          <p:nvPr/>
        </p:nvSpPr>
        <p:spPr>
          <a:xfrm>
            <a:off x="694690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01" name="object 401"/>
          <p:cNvSpPr/>
          <p:nvPr/>
        </p:nvSpPr>
        <p:spPr>
          <a:xfrm>
            <a:off x="6943479"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02" name="object 402"/>
          <p:cNvSpPr/>
          <p:nvPr/>
        </p:nvSpPr>
        <p:spPr>
          <a:xfrm>
            <a:off x="694005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03" name="object 403"/>
          <p:cNvSpPr/>
          <p:nvPr/>
        </p:nvSpPr>
        <p:spPr>
          <a:xfrm>
            <a:off x="693614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04" name="object 404"/>
          <p:cNvSpPr/>
          <p:nvPr/>
        </p:nvSpPr>
        <p:spPr>
          <a:xfrm>
            <a:off x="693272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05" name="object 405"/>
          <p:cNvSpPr/>
          <p:nvPr/>
        </p:nvSpPr>
        <p:spPr>
          <a:xfrm>
            <a:off x="692930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06" name="object 406"/>
          <p:cNvSpPr/>
          <p:nvPr/>
        </p:nvSpPr>
        <p:spPr>
          <a:xfrm>
            <a:off x="692539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07" name="object 407"/>
          <p:cNvSpPr/>
          <p:nvPr/>
        </p:nvSpPr>
        <p:spPr>
          <a:xfrm>
            <a:off x="6921977"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08" name="object 408"/>
          <p:cNvSpPr/>
          <p:nvPr/>
        </p:nvSpPr>
        <p:spPr>
          <a:xfrm>
            <a:off x="691855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09" name="object 409"/>
          <p:cNvSpPr/>
          <p:nvPr/>
        </p:nvSpPr>
        <p:spPr>
          <a:xfrm>
            <a:off x="691464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10" name="object 410"/>
          <p:cNvSpPr/>
          <p:nvPr/>
        </p:nvSpPr>
        <p:spPr>
          <a:xfrm>
            <a:off x="691122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11" name="object 411"/>
          <p:cNvSpPr/>
          <p:nvPr/>
        </p:nvSpPr>
        <p:spPr>
          <a:xfrm>
            <a:off x="690780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12" name="object 412"/>
          <p:cNvSpPr/>
          <p:nvPr/>
        </p:nvSpPr>
        <p:spPr>
          <a:xfrm>
            <a:off x="690389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13" name="object 413"/>
          <p:cNvSpPr/>
          <p:nvPr/>
        </p:nvSpPr>
        <p:spPr>
          <a:xfrm>
            <a:off x="690096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14" name="object 414"/>
          <p:cNvSpPr/>
          <p:nvPr/>
        </p:nvSpPr>
        <p:spPr>
          <a:xfrm>
            <a:off x="689705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15" name="object 415"/>
          <p:cNvSpPr/>
          <p:nvPr/>
        </p:nvSpPr>
        <p:spPr>
          <a:xfrm>
            <a:off x="689314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16" name="object 416"/>
          <p:cNvSpPr/>
          <p:nvPr/>
        </p:nvSpPr>
        <p:spPr>
          <a:xfrm>
            <a:off x="689021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17" name="object 417"/>
          <p:cNvSpPr/>
          <p:nvPr/>
        </p:nvSpPr>
        <p:spPr>
          <a:xfrm>
            <a:off x="688630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18" name="object 418"/>
          <p:cNvSpPr/>
          <p:nvPr/>
        </p:nvSpPr>
        <p:spPr>
          <a:xfrm>
            <a:off x="688239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19" name="object 419"/>
          <p:cNvSpPr/>
          <p:nvPr/>
        </p:nvSpPr>
        <p:spPr>
          <a:xfrm>
            <a:off x="687946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20" name="object 420"/>
          <p:cNvSpPr/>
          <p:nvPr/>
        </p:nvSpPr>
        <p:spPr>
          <a:xfrm>
            <a:off x="6875551"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21" name="object 421"/>
          <p:cNvSpPr/>
          <p:nvPr/>
        </p:nvSpPr>
        <p:spPr>
          <a:xfrm>
            <a:off x="687164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22" name="object 422"/>
          <p:cNvSpPr/>
          <p:nvPr/>
        </p:nvSpPr>
        <p:spPr>
          <a:xfrm>
            <a:off x="686870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23" name="object 423"/>
          <p:cNvSpPr/>
          <p:nvPr/>
        </p:nvSpPr>
        <p:spPr>
          <a:xfrm>
            <a:off x="686480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24" name="object 424"/>
          <p:cNvSpPr/>
          <p:nvPr/>
        </p:nvSpPr>
        <p:spPr>
          <a:xfrm>
            <a:off x="6861379"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25" name="object 425"/>
          <p:cNvSpPr/>
          <p:nvPr/>
        </p:nvSpPr>
        <p:spPr>
          <a:xfrm>
            <a:off x="685795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26" name="object 426"/>
          <p:cNvSpPr/>
          <p:nvPr/>
        </p:nvSpPr>
        <p:spPr>
          <a:xfrm>
            <a:off x="685404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27" name="object 427"/>
          <p:cNvSpPr/>
          <p:nvPr/>
        </p:nvSpPr>
        <p:spPr>
          <a:xfrm>
            <a:off x="6850628" y="3432583"/>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428" name="object 428"/>
          <p:cNvSpPr/>
          <p:nvPr/>
        </p:nvSpPr>
        <p:spPr>
          <a:xfrm>
            <a:off x="684720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29" name="object 429"/>
          <p:cNvSpPr/>
          <p:nvPr/>
        </p:nvSpPr>
        <p:spPr>
          <a:xfrm>
            <a:off x="684329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30" name="object 430"/>
          <p:cNvSpPr/>
          <p:nvPr/>
        </p:nvSpPr>
        <p:spPr>
          <a:xfrm>
            <a:off x="683987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31" name="object 431"/>
          <p:cNvSpPr/>
          <p:nvPr/>
        </p:nvSpPr>
        <p:spPr>
          <a:xfrm>
            <a:off x="683645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32" name="object 432"/>
          <p:cNvSpPr/>
          <p:nvPr/>
        </p:nvSpPr>
        <p:spPr>
          <a:xfrm>
            <a:off x="6832546"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33" name="object 433"/>
          <p:cNvSpPr/>
          <p:nvPr/>
        </p:nvSpPr>
        <p:spPr>
          <a:xfrm>
            <a:off x="6829125"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34" name="object 434"/>
          <p:cNvSpPr/>
          <p:nvPr/>
        </p:nvSpPr>
        <p:spPr>
          <a:xfrm>
            <a:off x="682570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35" name="object 435"/>
          <p:cNvSpPr/>
          <p:nvPr/>
        </p:nvSpPr>
        <p:spPr>
          <a:xfrm>
            <a:off x="682179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36" name="object 436"/>
          <p:cNvSpPr/>
          <p:nvPr/>
        </p:nvSpPr>
        <p:spPr>
          <a:xfrm>
            <a:off x="6818374"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37" name="object 437"/>
          <p:cNvSpPr/>
          <p:nvPr/>
        </p:nvSpPr>
        <p:spPr>
          <a:xfrm>
            <a:off x="681495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38" name="object 438"/>
          <p:cNvSpPr/>
          <p:nvPr/>
        </p:nvSpPr>
        <p:spPr>
          <a:xfrm>
            <a:off x="681104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39" name="object 439"/>
          <p:cNvSpPr/>
          <p:nvPr/>
        </p:nvSpPr>
        <p:spPr>
          <a:xfrm>
            <a:off x="6808111"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40" name="object 440"/>
          <p:cNvSpPr/>
          <p:nvPr/>
        </p:nvSpPr>
        <p:spPr>
          <a:xfrm>
            <a:off x="680420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41" name="object 441"/>
          <p:cNvSpPr/>
          <p:nvPr/>
        </p:nvSpPr>
        <p:spPr>
          <a:xfrm>
            <a:off x="680029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42" name="object 442"/>
          <p:cNvSpPr/>
          <p:nvPr/>
        </p:nvSpPr>
        <p:spPr>
          <a:xfrm>
            <a:off x="679736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43" name="object 443"/>
          <p:cNvSpPr/>
          <p:nvPr/>
        </p:nvSpPr>
        <p:spPr>
          <a:xfrm>
            <a:off x="679345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44" name="object 444"/>
          <p:cNvSpPr/>
          <p:nvPr/>
        </p:nvSpPr>
        <p:spPr>
          <a:xfrm>
            <a:off x="678954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45" name="object 445"/>
          <p:cNvSpPr/>
          <p:nvPr/>
        </p:nvSpPr>
        <p:spPr>
          <a:xfrm>
            <a:off x="678660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46" name="object 446"/>
          <p:cNvSpPr/>
          <p:nvPr/>
        </p:nvSpPr>
        <p:spPr>
          <a:xfrm>
            <a:off x="6782699"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47" name="object 447"/>
          <p:cNvSpPr/>
          <p:nvPr/>
        </p:nvSpPr>
        <p:spPr>
          <a:xfrm>
            <a:off x="677879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48" name="object 448"/>
          <p:cNvSpPr/>
          <p:nvPr/>
        </p:nvSpPr>
        <p:spPr>
          <a:xfrm>
            <a:off x="677585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49" name="object 449"/>
          <p:cNvSpPr/>
          <p:nvPr/>
        </p:nvSpPr>
        <p:spPr>
          <a:xfrm>
            <a:off x="6771948"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50" name="object 450"/>
          <p:cNvSpPr/>
          <p:nvPr/>
        </p:nvSpPr>
        <p:spPr>
          <a:xfrm>
            <a:off x="6768527"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51" name="object 451"/>
          <p:cNvSpPr/>
          <p:nvPr/>
        </p:nvSpPr>
        <p:spPr>
          <a:xfrm>
            <a:off x="676510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52" name="object 452"/>
          <p:cNvSpPr/>
          <p:nvPr/>
        </p:nvSpPr>
        <p:spPr>
          <a:xfrm>
            <a:off x="676119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53" name="object 453"/>
          <p:cNvSpPr/>
          <p:nvPr/>
        </p:nvSpPr>
        <p:spPr>
          <a:xfrm>
            <a:off x="6757776"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54" name="object 454"/>
          <p:cNvSpPr/>
          <p:nvPr/>
        </p:nvSpPr>
        <p:spPr>
          <a:xfrm>
            <a:off x="675435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55" name="object 455"/>
          <p:cNvSpPr/>
          <p:nvPr/>
        </p:nvSpPr>
        <p:spPr>
          <a:xfrm>
            <a:off x="675044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56" name="object 456"/>
          <p:cNvSpPr/>
          <p:nvPr/>
        </p:nvSpPr>
        <p:spPr>
          <a:xfrm>
            <a:off x="6747025" y="3432583"/>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457" name="object 457"/>
          <p:cNvSpPr/>
          <p:nvPr/>
        </p:nvSpPr>
        <p:spPr>
          <a:xfrm>
            <a:off x="674360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58" name="object 458"/>
          <p:cNvSpPr/>
          <p:nvPr/>
        </p:nvSpPr>
        <p:spPr>
          <a:xfrm>
            <a:off x="673969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59" name="object 459"/>
          <p:cNvSpPr/>
          <p:nvPr/>
        </p:nvSpPr>
        <p:spPr>
          <a:xfrm>
            <a:off x="6736273"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60" name="object 460"/>
          <p:cNvSpPr/>
          <p:nvPr/>
        </p:nvSpPr>
        <p:spPr>
          <a:xfrm>
            <a:off x="673285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61" name="object 461"/>
          <p:cNvSpPr/>
          <p:nvPr/>
        </p:nvSpPr>
        <p:spPr>
          <a:xfrm>
            <a:off x="672894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62" name="object 462"/>
          <p:cNvSpPr/>
          <p:nvPr/>
        </p:nvSpPr>
        <p:spPr>
          <a:xfrm>
            <a:off x="6725522"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63" name="object 463"/>
          <p:cNvSpPr/>
          <p:nvPr/>
        </p:nvSpPr>
        <p:spPr>
          <a:xfrm>
            <a:off x="6722101"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64" name="object 464"/>
          <p:cNvSpPr/>
          <p:nvPr/>
        </p:nvSpPr>
        <p:spPr>
          <a:xfrm>
            <a:off x="671819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65" name="object 465"/>
          <p:cNvSpPr/>
          <p:nvPr/>
        </p:nvSpPr>
        <p:spPr>
          <a:xfrm>
            <a:off x="671525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66" name="object 466"/>
          <p:cNvSpPr/>
          <p:nvPr/>
        </p:nvSpPr>
        <p:spPr>
          <a:xfrm>
            <a:off x="671135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67" name="object 467"/>
          <p:cNvSpPr/>
          <p:nvPr/>
        </p:nvSpPr>
        <p:spPr>
          <a:xfrm>
            <a:off x="670744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68" name="object 468"/>
          <p:cNvSpPr/>
          <p:nvPr/>
        </p:nvSpPr>
        <p:spPr>
          <a:xfrm>
            <a:off x="670450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69" name="object 469"/>
          <p:cNvSpPr/>
          <p:nvPr/>
        </p:nvSpPr>
        <p:spPr>
          <a:xfrm>
            <a:off x="670059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70" name="object 470"/>
          <p:cNvSpPr/>
          <p:nvPr/>
        </p:nvSpPr>
        <p:spPr>
          <a:xfrm>
            <a:off x="669668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71" name="object 471"/>
          <p:cNvSpPr/>
          <p:nvPr/>
        </p:nvSpPr>
        <p:spPr>
          <a:xfrm>
            <a:off x="669375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72" name="object 472"/>
          <p:cNvSpPr/>
          <p:nvPr/>
        </p:nvSpPr>
        <p:spPr>
          <a:xfrm>
            <a:off x="668984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73" name="object 473"/>
          <p:cNvSpPr/>
          <p:nvPr/>
        </p:nvSpPr>
        <p:spPr>
          <a:xfrm>
            <a:off x="6685938"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74" name="object 474"/>
          <p:cNvSpPr/>
          <p:nvPr/>
        </p:nvSpPr>
        <p:spPr>
          <a:xfrm>
            <a:off x="668300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75" name="object 475"/>
          <p:cNvSpPr/>
          <p:nvPr/>
        </p:nvSpPr>
        <p:spPr>
          <a:xfrm>
            <a:off x="667909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76" name="object 476"/>
          <p:cNvSpPr/>
          <p:nvPr/>
        </p:nvSpPr>
        <p:spPr>
          <a:xfrm>
            <a:off x="6675675"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77" name="object 477"/>
          <p:cNvSpPr/>
          <p:nvPr/>
        </p:nvSpPr>
        <p:spPr>
          <a:xfrm>
            <a:off x="667225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78" name="object 478"/>
          <p:cNvSpPr/>
          <p:nvPr/>
        </p:nvSpPr>
        <p:spPr>
          <a:xfrm>
            <a:off x="666834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79" name="object 479"/>
          <p:cNvSpPr/>
          <p:nvPr/>
        </p:nvSpPr>
        <p:spPr>
          <a:xfrm>
            <a:off x="6664924"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80" name="object 480"/>
          <p:cNvSpPr/>
          <p:nvPr/>
        </p:nvSpPr>
        <p:spPr>
          <a:xfrm>
            <a:off x="6661503"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81" name="object 481"/>
          <p:cNvSpPr/>
          <p:nvPr/>
        </p:nvSpPr>
        <p:spPr>
          <a:xfrm>
            <a:off x="665759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82" name="object 482"/>
          <p:cNvSpPr/>
          <p:nvPr/>
        </p:nvSpPr>
        <p:spPr>
          <a:xfrm>
            <a:off x="6654173"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83" name="object 483"/>
          <p:cNvSpPr/>
          <p:nvPr/>
        </p:nvSpPr>
        <p:spPr>
          <a:xfrm>
            <a:off x="665075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84" name="object 484"/>
          <p:cNvSpPr/>
          <p:nvPr/>
        </p:nvSpPr>
        <p:spPr>
          <a:xfrm>
            <a:off x="664684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85" name="object 485"/>
          <p:cNvSpPr/>
          <p:nvPr/>
        </p:nvSpPr>
        <p:spPr>
          <a:xfrm>
            <a:off x="6643421"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86" name="object 486"/>
          <p:cNvSpPr/>
          <p:nvPr/>
        </p:nvSpPr>
        <p:spPr>
          <a:xfrm>
            <a:off x="664000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87" name="object 487"/>
          <p:cNvSpPr/>
          <p:nvPr/>
        </p:nvSpPr>
        <p:spPr>
          <a:xfrm>
            <a:off x="6636091"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88" name="object 488"/>
          <p:cNvSpPr/>
          <p:nvPr/>
        </p:nvSpPr>
        <p:spPr>
          <a:xfrm>
            <a:off x="663267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489" name="object 489"/>
          <p:cNvSpPr/>
          <p:nvPr/>
        </p:nvSpPr>
        <p:spPr>
          <a:xfrm>
            <a:off x="662924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90" name="object 490"/>
          <p:cNvSpPr/>
          <p:nvPr/>
        </p:nvSpPr>
        <p:spPr>
          <a:xfrm>
            <a:off x="6625340"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91" name="object 491"/>
          <p:cNvSpPr/>
          <p:nvPr/>
        </p:nvSpPr>
        <p:spPr>
          <a:xfrm>
            <a:off x="662240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92" name="object 492"/>
          <p:cNvSpPr/>
          <p:nvPr/>
        </p:nvSpPr>
        <p:spPr>
          <a:xfrm>
            <a:off x="661849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93" name="object 493"/>
          <p:cNvSpPr/>
          <p:nvPr/>
        </p:nvSpPr>
        <p:spPr>
          <a:xfrm>
            <a:off x="661458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94" name="object 494"/>
          <p:cNvSpPr/>
          <p:nvPr/>
        </p:nvSpPr>
        <p:spPr>
          <a:xfrm>
            <a:off x="6611656"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95" name="object 495"/>
          <p:cNvSpPr/>
          <p:nvPr/>
        </p:nvSpPr>
        <p:spPr>
          <a:xfrm>
            <a:off x="660774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96" name="object 496"/>
          <p:cNvSpPr/>
          <p:nvPr/>
        </p:nvSpPr>
        <p:spPr>
          <a:xfrm>
            <a:off x="660383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97" name="object 497"/>
          <p:cNvSpPr/>
          <p:nvPr/>
        </p:nvSpPr>
        <p:spPr>
          <a:xfrm>
            <a:off x="6600905"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498" name="object 498"/>
          <p:cNvSpPr/>
          <p:nvPr/>
        </p:nvSpPr>
        <p:spPr>
          <a:xfrm>
            <a:off x="659699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499" name="object 499"/>
          <p:cNvSpPr/>
          <p:nvPr/>
        </p:nvSpPr>
        <p:spPr>
          <a:xfrm>
            <a:off x="659308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00" name="object 500"/>
          <p:cNvSpPr/>
          <p:nvPr/>
        </p:nvSpPr>
        <p:spPr>
          <a:xfrm>
            <a:off x="659015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01" name="object 501"/>
          <p:cNvSpPr/>
          <p:nvPr/>
        </p:nvSpPr>
        <p:spPr>
          <a:xfrm>
            <a:off x="658624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02" name="object 502"/>
          <p:cNvSpPr/>
          <p:nvPr/>
        </p:nvSpPr>
        <p:spPr>
          <a:xfrm>
            <a:off x="6582823"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03" name="object 503"/>
          <p:cNvSpPr/>
          <p:nvPr/>
        </p:nvSpPr>
        <p:spPr>
          <a:xfrm>
            <a:off x="657940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04" name="object 504"/>
          <p:cNvSpPr/>
          <p:nvPr/>
        </p:nvSpPr>
        <p:spPr>
          <a:xfrm>
            <a:off x="6575493"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05" name="object 505"/>
          <p:cNvSpPr/>
          <p:nvPr/>
        </p:nvSpPr>
        <p:spPr>
          <a:xfrm>
            <a:off x="6572072"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06" name="object 506"/>
          <p:cNvSpPr/>
          <p:nvPr/>
        </p:nvSpPr>
        <p:spPr>
          <a:xfrm>
            <a:off x="656865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07" name="object 507"/>
          <p:cNvSpPr/>
          <p:nvPr/>
        </p:nvSpPr>
        <p:spPr>
          <a:xfrm>
            <a:off x="656474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08" name="object 508"/>
          <p:cNvSpPr/>
          <p:nvPr/>
        </p:nvSpPr>
        <p:spPr>
          <a:xfrm>
            <a:off x="6561321"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09" name="object 509"/>
          <p:cNvSpPr/>
          <p:nvPr/>
        </p:nvSpPr>
        <p:spPr>
          <a:xfrm>
            <a:off x="655790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10" name="object 510"/>
          <p:cNvSpPr/>
          <p:nvPr/>
        </p:nvSpPr>
        <p:spPr>
          <a:xfrm>
            <a:off x="655399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11" name="object 511"/>
          <p:cNvSpPr/>
          <p:nvPr/>
        </p:nvSpPr>
        <p:spPr>
          <a:xfrm>
            <a:off x="655057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12" name="object 512"/>
          <p:cNvSpPr/>
          <p:nvPr/>
        </p:nvSpPr>
        <p:spPr>
          <a:xfrm>
            <a:off x="654714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13" name="object 513"/>
          <p:cNvSpPr/>
          <p:nvPr/>
        </p:nvSpPr>
        <p:spPr>
          <a:xfrm>
            <a:off x="654323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14" name="object 514"/>
          <p:cNvSpPr/>
          <p:nvPr/>
        </p:nvSpPr>
        <p:spPr>
          <a:xfrm>
            <a:off x="653981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15" name="object 515"/>
          <p:cNvSpPr/>
          <p:nvPr/>
        </p:nvSpPr>
        <p:spPr>
          <a:xfrm>
            <a:off x="653639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16" name="object 516"/>
          <p:cNvSpPr/>
          <p:nvPr/>
        </p:nvSpPr>
        <p:spPr>
          <a:xfrm>
            <a:off x="653248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17" name="object 517"/>
          <p:cNvSpPr/>
          <p:nvPr/>
        </p:nvSpPr>
        <p:spPr>
          <a:xfrm>
            <a:off x="652955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18" name="object 518"/>
          <p:cNvSpPr/>
          <p:nvPr/>
        </p:nvSpPr>
        <p:spPr>
          <a:xfrm>
            <a:off x="652564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19" name="object 519"/>
          <p:cNvSpPr/>
          <p:nvPr/>
        </p:nvSpPr>
        <p:spPr>
          <a:xfrm>
            <a:off x="652173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20" name="object 520"/>
          <p:cNvSpPr/>
          <p:nvPr/>
        </p:nvSpPr>
        <p:spPr>
          <a:xfrm>
            <a:off x="651880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21" name="object 521"/>
          <p:cNvSpPr/>
          <p:nvPr/>
        </p:nvSpPr>
        <p:spPr>
          <a:xfrm>
            <a:off x="6514895"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22" name="object 522"/>
          <p:cNvSpPr/>
          <p:nvPr/>
        </p:nvSpPr>
        <p:spPr>
          <a:xfrm>
            <a:off x="651098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23" name="object 523"/>
          <p:cNvSpPr/>
          <p:nvPr/>
        </p:nvSpPr>
        <p:spPr>
          <a:xfrm>
            <a:off x="650805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24" name="object 524"/>
          <p:cNvSpPr/>
          <p:nvPr/>
        </p:nvSpPr>
        <p:spPr>
          <a:xfrm>
            <a:off x="650414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25" name="object 525"/>
          <p:cNvSpPr/>
          <p:nvPr/>
        </p:nvSpPr>
        <p:spPr>
          <a:xfrm>
            <a:off x="650023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26" name="object 526"/>
          <p:cNvSpPr/>
          <p:nvPr/>
        </p:nvSpPr>
        <p:spPr>
          <a:xfrm>
            <a:off x="649730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27" name="object 527"/>
          <p:cNvSpPr/>
          <p:nvPr/>
        </p:nvSpPr>
        <p:spPr>
          <a:xfrm>
            <a:off x="649339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28" name="object 528"/>
          <p:cNvSpPr/>
          <p:nvPr/>
        </p:nvSpPr>
        <p:spPr>
          <a:xfrm>
            <a:off x="6489483"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29" name="object 529"/>
          <p:cNvSpPr/>
          <p:nvPr/>
        </p:nvSpPr>
        <p:spPr>
          <a:xfrm>
            <a:off x="648655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30" name="object 530"/>
          <p:cNvSpPr/>
          <p:nvPr/>
        </p:nvSpPr>
        <p:spPr>
          <a:xfrm>
            <a:off x="648264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31" name="object 531"/>
          <p:cNvSpPr/>
          <p:nvPr/>
        </p:nvSpPr>
        <p:spPr>
          <a:xfrm>
            <a:off x="647922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32" name="object 532"/>
          <p:cNvSpPr/>
          <p:nvPr/>
        </p:nvSpPr>
        <p:spPr>
          <a:xfrm>
            <a:off x="647580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33" name="object 533"/>
          <p:cNvSpPr/>
          <p:nvPr/>
        </p:nvSpPr>
        <p:spPr>
          <a:xfrm>
            <a:off x="647189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34" name="object 534"/>
          <p:cNvSpPr/>
          <p:nvPr/>
        </p:nvSpPr>
        <p:spPr>
          <a:xfrm>
            <a:off x="6468469"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35" name="object 535"/>
          <p:cNvSpPr/>
          <p:nvPr/>
        </p:nvSpPr>
        <p:spPr>
          <a:xfrm>
            <a:off x="6465048"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36" name="object 536"/>
          <p:cNvSpPr/>
          <p:nvPr/>
        </p:nvSpPr>
        <p:spPr>
          <a:xfrm>
            <a:off x="646113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37" name="object 537"/>
          <p:cNvSpPr/>
          <p:nvPr/>
        </p:nvSpPr>
        <p:spPr>
          <a:xfrm>
            <a:off x="645771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38" name="object 538"/>
          <p:cNvSpPr/>
          <p:nvPr/>
        </p:nvSpPr>
        <p:spPr>
          <a:xfrm>
            <a:off x="6454297"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39" name="object 539"/>
          <p:cNvSpPr/>
          <p:nvPr/>
        </p:nvSpPr>
        <p:spPr>
          <a:xfrm>
            <a:off x="645038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40" name="object 540"/>
          <p:cNvSpPr/>
          <p:nvPr/>
        </p:nvSpPr>
        <p:spPr>
          <a:xfrm>
            <a:off x="644696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41" name="object 541"/>
          <p:cNvSpPr/>
          <p:nvPr/>
        </p:nvSpPr>
        <p:spPr>
          <a:xfrm>
            <a:off x="644354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42" name="object 542"/>
          <p:cNvSpPr/>
          <p:nvPr/>
        </p:nvSpPr>
        <p:spPr>
          <a:xfrm>
            <a:off x="643963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43" name="object 543"/>
          <p:cNvSpPr/>
          <p:nvPr/>
        </p:nvSpPr>
        <p:spPr>
          <a:xfrm>
            <a:off x="643670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44" name="object 544"/>
          <p:cNvSpPr/>
          <p:nvPr/>
        </p:nvSpPr>
        <p:spPr>
          <a:xfrm>
            <a:off x="643279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45" name="object 545"/>
          <p:cNvSpPr/>
          <p:nvPr/>
        </p:nvSpPr>
        <p:spPr>
          <a:xfrm>
            <a:off x="642888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46" name="object 546"/>
          <p:cNvSpPr/>
          <p:nvPr/>
        </p:nvSpPr>
        <p:spPr>
          <a:xfrm>
            <a:off x="642595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47" name="object 547"/>
          <p:cNvSpPr/>
          <p:nvPr/>
        </p:nvSpPr>
        <p:spPr>
          <a:xfrm>
            <a:off x="642204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48" name="object 548"/>
          <p:cNvSpPr/>
          <p:nvPr/>
        </p:nvSpPr>
        <p:spPr>
          <a:xfrm>
            <a:off x="641813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49" name="object 549"/>
          <p:cNvSpPr/>
          <p:nvPr/>
        </p:nvSpPr>
        <p:spPr>
          <a:xfrm>
            <a:off x="641520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50" name="object 550"/>
          <p:cNvSpPr/>
          <p:nvPr/>
        </p:nvSpPr>
        <p:spPr>
          <a:xfrm>
            <a:off x="641129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51" name="object 551"/>
          <p:cNvSpPr/>
          <p:nvPr/>
        </p:nvSpPr>
        <p:spPr>
          <a:xfrm>
            <a:off x="640738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52" name="object 552"/>
          <p:cNvSpPr/>
          <p:nvPr/>
        </p:nvSpPr>
        <p:spPr>
          <a:xfrm>
            <a:off x="640445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53" name="object 553"/>
          <p:cNvSpPr/>
          <p:nvPr/>
        </p:nvSpPr>
        <p:spPr>
          <a:xfrm>
            <a:off x="640054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54" name="object 554"/>
          <p:cNvSpPr/>
          <p:nvPr/>
        </p:nvSpPr>
        <p:spPr>
          <a:xfrm>
            <a:off x="639663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55" name="object 555"/>
          <p:cNvSpPr/>
          <p:nvPr/>
        </p:nvSpPr>
        <p:spPr>
          <a:xfrm>
            <a:off x="639369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56" name="object 556"/>
          <p:cNvSpPr/>
          <p:nvPr/>
        </p:nvSpPr>
        <p:spPr>
          <a:xfrm>
            <a:off x="638979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57" name="object 557"/>
          <p:cNvSpPr/>
          <p:nvPr/>
        </p:nvSpPr>
        <p:spPr>
          <a:xfrm>
            <a:off x="638636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58" name="object 558"/>
          <p:cNvSpPr/>
          <p:nvPr/>
        </p:nvSpPr>
        <p:spPr>
          <a:xfrm>
            <a:off x="638294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59" name="object 559"/>
          <p:cNvSpPr/>
          <p:nvPr/>
        </p:nvSpPr>
        <p:spPr>
          <a:xfrm>
            <a:off x="637903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60" name="object 560"/>
          <p:cNvSpPr/>
          <p:nvPr/>
        </p:nvSpPr>
        <p:spPr>
          <a:xfrm>
            <a:off x="637561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61" name="object 561"/>
          <p:cNvSpPr/>
          <p:nvPr/>
        </p:nvSpPr>
        <p:spPr>
          <a:xfrm>
            <a:off x="637219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62" name="object 562"/>
          <p:cNvSpPr/>
          <p:nvPr/>
        </p:nvSpPr>
        <p:spPr>
          <a:xfrm>
            <a:off x="636828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63" name="object 563"/>
          <p:cNvSpPr/>
          <p:nvPr/>
        </p:nvSpPr>
        <p:spPr>
          <a:xfrm>
            <a:off x="6364866"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64" name="object 564"/>
          <p:cNvSpPr/>
          <p:nvPr/>
        </p:nvSpPr>
        <p:spPr>
          <a:xfrm>
            <a:off x="636144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65" name="object 565"/>
          <p:cNvSpPr/>
          <p:nvPr/>
        </p:nvSpPr>
        <p:spPr>
          <a:xfrm>
            <a:off x="635753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66" name="object 566"/>
          <p:cNvSpPr/>
          <p:nvPr/>
        </p:nvSpPr>
        <p:spPr>
          <a:xfrm>
            <a:off x="635411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67" name="object 567"/>
          <p:cNvSpPr/>
          <p:nvPr/>
        </p:nvSpPr>
        <p:spPr>
          <a:xfrm>
            <a:off x="635069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68" name="object 568"/>
          <p:cNvSpPr/>
          <p:nvPr/>
        </p:nvSpPr>
        <p:spPr>
          <a:xfrm>
            <a:off x="634678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69" name="object 569"/>
          <p:cNvSpPr/>
          <p:nvPr/>
        </p:nvSpPr>
        <p:spPr>
          <a:xfrm>
            <a:off x="634385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70" name="object 570"/>
          <p:cNvSpPr/>
          <p:nvPr/>
        </p:nvSpPr>
        <p:spPr>
          <a:xfrm>
            <a:off x="633994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71" name="object 571"/>
          <p:cNvSpPr/>
          <p:nvPr/>
        </p:nvSpPr>
        <p:spPr>
          <a:xfrm>
            <a:off x="633603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72" name="object 572"/>
          <p:cNvSpPr/>
          <p:nvPr/>
        </p:nvSpPr>
        <p:spPr>
          <a:xfrm>
            <a:off x="633310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73" name="object 573"/>
          <p:cNvSpPr/>
          <p:nvPr/>
        </p:nvSpPr>
        <p:spPr>
          <a:xfrm>
            <a:off x="632919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74" name="object 574"/>
          <p:cNvSpPr/>
          <p:nvPr/>
        </p:nvSpPr>
        <p:spPr>
          <a:xfrm>
            <a:off x="632528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75" name="object 575"/>
          <p:cNvSpPr/>
          <p:nvPr/>
        </p:nvSpPr>
        <p:spPr>
          <a:xfrm>
            <a:off x="632235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76" name="object 576"/>
          <p:cNvSpPr/>
          <p:nvPr/>
        </p:nvSpPr>
        <p:spPr>
          <a:xfrm>
            <a:off x="631844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77" name="object 577"/>
          <p:cNvSpPr/>
          <p:nvPr/>
        </p:nvSpPr>
        <p:spPr>
          <a:xfrm>
            <a:off x="631453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78" name="object 578"/>
          <p:cNvSpPr/>
          <p:nvPr/>
        </p:nvSpPr>
        <p:spPr>
          <a:xfrm>
            <a:off x="631159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79" name="object 579"/>
          <p:cNvSpPr/>
          <p:nvPr/>
        </p:nvSpPr>
        <p:spPr>
          <a:xfrm>
            <a:off x="630768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80" name="object 580"/>
          <p:cNvSpPr/>
          <p:nvPr/>
        </p:nvSpPr>
        <p:spPr>
          <a:xfrm>
            <a:off x="630377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81" name="object 581"/>
          <p:cNvSpPr/>
          <p:nvPr/>
        </p:nvSpPr>
        <p:spPr>
          <a:xfrm>
            <a:off x="630084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82" name="object 582"/>
          <p:cNvSpPr/>
          <p:nvPr/>
        </p:nvSpPr>
        <p:spPr>
          <a:xfrm>
            <a:off x="629693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83" name="object 583"/>
          <p:cNvSpPr/>
          <p:nvPr/>
        </p:nvSpPr>
        <p:spPr>
          <a:xfrm>
            <a:off x="629351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84" name="object 584"/>
          <p:cNvSpPr/>
          <p:nvPr/>
        </p:nvSpPr>
        <p:spPr>
          <a:xfrm>
            <a:off x="629009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85" name="object 585"/>
          <p:cNvSpPr/>
          <p:nvPr/>
        </p:nvSpPr>
        <p:spPr>
          <a:xfrm>
            <a:off x="628618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86" name="object 586"/>
          <p:cNvSpPr/>
          <p:nvPr/>
        </p:nvSpPr>
        <p:spPr>
          <a:xfrm>
            <a:off x="6282766"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587" name="object 587"/>
          <p:cNvSpPr/>
          <p:nvPr/>
        </p:nvSpPr>
        <p:spPr>
          <a:xfrm>
            <a:off x="627934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88" name="object 588"/>
          <p:cNvSpPr/>
          <p:nvPr/>
        </p:nvSpPr>
        <p:spPr>
          <a:xfrm>
            <a:off x="627543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89" name="object 589"/>
          <p:cNvSpPr/>
          <p:nvPr/>
        </p:nvSpPr>
        <p:spPr>
          <a:xfrm>
            <a:off x="627201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90" name="object 590"/>
          <p:cNvSpPr/>
          <p:nvPr/>
        </p:nvSpPr>
        <p:spPr>
          <a:xfrm>
            <a:off x="626859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91" name="object 591"/>
          <p:cNvSpPr/>
          <p:nvPr/>
        </p:nvSpPr>
        <p:spPr>
          <a:xfrm>
            <a:off x="626468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92" name="object 592"/>
          <p:cNvSpPr/>
          <p:nvPr/>
        </p:nvSpPr>
        <p:spPr>
          <a:xfrm>
            <a:off x="626126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593" name="object 593"/>
          <p:cNvSpPr/>
          <p:nvPr/>
        </p:nvSpPr>
        <p:spPr>
          <a:xfrm>
            <a:off x="625784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94" name="object 594"/>
          <p:cNvSpPr/>
          <p:nvPr/>
        </p:nvSpPr>
        <p:spPr>
          <a:xfrm>
            <a:off x="625393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95" name="object 595"/>
          <p:cNvSpPr/>
          <p:nvPr/>
        </p:nvSpPr>
        <p:spPr>
          <a:xfrm>
            <a:off x="625100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96" name="object 596"/>
          <p:cNvSpPr/>
          <p:nvPr/>
        </p:nvSpPr>
        <p:spPr>
          <a:xfrm>
            <a:off x="624709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597" name="object 597"/>
          <p:cNvSpPr/>
          <p:nvPr/>
        </p:nvSpPr>
        <p:spPr>
          <a:xfrm>
            <a:off x="624318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98" name="object 598"/>
          <p:cNvSpPr/>
          <p:nvPr/>
        </p:nvSpPr>
        <p:spPr>
          <a:xfrm>
            <a:off x="624024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599" name="object 599"/>
          <p:cNvSpPr/>
          <p:nvPr/>
        </p:nvSpPr>
        <p:spPr>
          <a:xfrm>
            <a:off x="623634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00" name="object 600"/>
          <p:cNvSpPr/>
          <p:nvPr/>
        </p:nvSpPr>
        <p:spPr>
          <a:xfrm>
            <a:off x="623243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01" name="object 601"/>
          <p:cNvSpPr/>
          <p:nvPr/>
        </p:nvSpPr>
        <p:spPr>
          <a:xfrm>
            <a:off x="622949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02" name="object 602"/>
          <p:cNvSpPr/>
          <p:nvPr/>
        </p:nvSpPr>
        <p:spPr>
          <a:xfrm>
            <a:off x="622558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03" name="object 603"/>
          <p:cNvSpPr/>
          <p:nvPr/>
        </p:nvSpPr>
        <p:spPr>
          <a:xfrm>
            <a:off x="622167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04" name="object 604"/>
          <p:cNvSpPr/>
          <p:nvPr/>
        </p:nvSpPr>
        <p:spPr>
          <a:xfrm>
            <a:off x="621874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05" name="object 605"/>
          <p:cNvSpPr/>
          <p:nvPr/>
        </p:nvSpPr>
        <p:spPr>
          <a:xfrm>
            <a:off x="621483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06" name="object 606"/>
          <p:cNvSpPr/>
          <p:nvPr/>
        </p:nvSpPr>
        <p:spPr>
          <a:xfrm>
            <a:off x="621092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07" name="object 607"/>
          <p:cNvSpPr/>
          <p:nvPr/>
        </p:nvSpPr>
        <p:spPr>
          <a:xfrm>
            <a:off x="620799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08" name="object 608"/>
          <p:cNvSpPr/>
          <p:nvPr/>
        </p:nvSpPr>
        <p:spPr>
          <a:xfrm>
            <a:off x="620408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09" name="object 609"/>
          <p:cNvSpPr/>
          <p:nvPr/>
        </p:nvSpPr>
        <p:spPr>
          <a:xfrm>
            <a:off x="620066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10" name="object 610"/>
          <p:cNvSpPr/>
          <p:nvPr/>
        </p:nvSpPr>
        <p:spPr>
          <a:xfrm>
            <a:off x="619724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11" name="object 611"/>
          <p:cNvSpPr/>
          <p:nvPr/>
        </p:nvSpPr>
        <p:spPr>
          <a:xfrm>
            <a:off x="619333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12" name="object 612"/>
          <p:cNvSpPr/>
          <p:nvPr/>
        </p:nvSpPr>
        <p:spPr>
          <a:xfrm>
            <a:off x="618991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13" name="object 613"/>
          <p:cNvSpPr/>
          <p:nvPr/>
        </p:nvSpPr>
        <p:spPr>
          <a:xfrm>
            <a:off x="618649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14" name="object 614"/>
          <p:cNvSpPr/>
          <p:nvPr/>
        </p:nvSpPr>
        <p:spPr>
          <a:xfrm>
            <a:off x="618258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15" name="object 615"/>
          <p:cNvSpPr/>
          <p:nvPr/>
        </p:nvSpPr>
        <p:spPr>
          <a:xfrm>
            <a:off x="617916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16" name="object 616"/>
          <p:cNvSpPr/>
          <p:nvPr/>
        </p:nvSpPr>
        <p:spPr>
          <a:xfrm>
            <a:off x="617574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17" name="object 617"/>
          <p:cNvSpPr/>
          <p:nvPr/>
        </p:nvSpPr>
        <p:spPr>
          <a:xfrm>
            <a:off x="617183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18" name="object 618"/>
          <p:cNvSpPr/>
          <p:nvPr/>
        </p:nvSpPr>
        <p:spPr>
          <a:xfrm>
            <a:off x="6168411"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19" name="object 619"/>
          <p:cNvSpPr/>
          <p:nvPr/>
        </p:nvSpPr>
        <p:spPr>
          <a:xfrm>
            <a:off x="616499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20" name="object 620"/>
          <p:cNvSpPr/>
          <p:nvPr/>
        </p:nvSpPr>
        <p:spPr>
          <a:xfrm>
            <a:off x="616108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21" name="object 621"/>
          <p:cNvSpPr/>
          <p:nvPr/>
        </p:nvSpPr>
        <p:spPr>
          <a:xfrm>
            <a:off x="615814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22" name="object 622"/>
          <p:cNvSpPr/>
          <p:nvPr/>
        </p:nvSpPr>
        <p:spPr>
          <a:xfrm>
            <a:off x="615423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23" name="object 623"/>
          <p:cNvSpPr/>
          <p:nvPr/>
        </p:nvSpPr>
        <p:spPr>
          <a:xfrm>
            <a:off x="615033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24" name="object 624"/>
          <p:cNvSpPr/>
          <p:nvPr/>
        </p:nvSpPr>
        <p:spPr>
          <a:xfrm>
            <a:off x="614739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25" name="object 625"/>
          <p:cNvSpPr/>
          <p:nvPr/>
        </p:nvSpPr>
        <p:spPr>
          <a:xfrm>
            <a:off x="614348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26" name="object 626"/>
          <p:cNvSpPr/>
          <p:nvPr/>
        </p:nvSpPr>
        <p:spPr>
          <a:xfrm>
            <a:off x="613957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27" name="object 627"/>
          <p:cNvSpPr/>
          <p:nvPr/>
        </p:nvSpPr>
        <p:spPr>
          <a:xfrm>
            <a:off x="613664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28" name="object 628"/>
          <p:cNvSpPr/>
          <p:nvPr/>
        </p:nvSpPr>
        <p:spPr>
          <a:xfrm>
            <a:off x="613273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29" name="object 629"/>
          <p:cNvSpPr/>
          <p:nvPr/>
        </p:nvSpPr>
        <p:spPr>
          <a:xfrm>
            <a:off x="612882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30" name="object 630"/>
          <p:cNvSpPr/>
          <p:nvPr/>
        </p:nvSpPr>
        <p:spPr>
          <a:xfrm>
            <a:off x="612589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31" name="object 631"/>
          <p:cNvSpPr/>
          <p:nvPr/>
        </p:nvSpPr>
        <p:spPr>
          <a:xfrm>
            <a:off x="612198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32" name="object 632"/>
          <p:cNvSpPr/>
          <p:nvPr/>
        </p:nvSpPr>
        <p:spPr>
          <a:xfrm>
            <a:off x="611807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33" name="object 633"/>
          <p:cNvSpPr/>
          <p:nvPr/>
        </p:nvSpPr>
        <p:spPr>
          <a:xfrm>
            <a:off x="611514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34" name="object 634"/>
          <p:cNvSpPr/>
          <p:nvPr/>
        </p:nvSpPr>
        <p:spPr>
          <a:xfrm>
            <a:off x="611123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35" name="object 635"/>
          <p:cNvSpPr/>
          <p:nvPr/>
        </p:nvSpPr>
        <p:spPr>
          <a:xfrm>
            <a:off x="610781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36" name="object 636"/>
          <p:cNvSpPr/>
          <p:nvPr/>
        </p:nvSpPr>
        <p:spPr>
          <a:xfrm>
            <a:off x="610439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37" name="object 637"/>
          <p:cNvSpPr/>
          <p:nvPr/>
        </p:nvSpPr>
        <p:spPr>
          <a:xfrm>
            <a:off x="610048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38" name="object 638"/>
          <p:cNvSpPr/>
          <p:nvPr/>
        </p:nvSpPr>
        <p:spPr>
          <a:xfrm>
            <a:off x="609706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39" name="object 639"/>
          <p:cNvSpPr/>
          <p:nvPr/>
        </p:nvSpPr>
        <p:spPr>
          <a:xfrm>
            <a:off x="609364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40" name="object 640"/>
          <p:cNvSpPr/>
          <p:nvPr/>
        </p:nvSpPr>
        <p:spPr>
          <a:xfrm>
            <a:off x="608973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41" name="object 641"/>
          <p:cNvSpPr/>
          <p:nvPr/>
        </p:nvSpPr>
        <p:spPr>
          <a:xfrm>
            <a:off x="6086311"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42" name="object 642"/>
          <p:cNvSpPr/>
          <p:nvPr/>
        </p:nvSpPr>
        <p:spPr>
          <a:xfrm>
            <a:off x="608289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43" name="object 643"/>
          <p:cNvSpPr/>
          <p:nvPr/>
        </p:nvSpPr>
        <p:spPr>
          <a:xfrm>
            <a:off x="607898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44" name="object 644"/>
          <p:cNvSpPr/>
          <p:nvPr/>
        </p:nvSpPr>
        <p:spPr>
          <a:xfrm>
            <a:off x="6075560"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645" name="object 645"/>
          <p:cNvSpPr/>
          <p:nvPr/>
        </p:nvSpPr>
        <p:spPr>
          <a:xfrm>
            <a:off x="607213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46" name="object 646"/>
          <p:cNvSpPr/>
          <p:nvPr/>
        </p:nvSpPr>
        <p:spPr>
          <a:xfrm>
            <a:off x="606822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47" name="object 647"/>
          <p:cNvSpPr/>
          <p:nvPr/>
        </p:nvSpPr>
        <p:spPr>
          <a:xfrm>
            <a:off x="606529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48" name="object 648"/>
          <p:cNvSpPr/>
          <p:nvPr/>
        </p:nvSpPr>
        <p:spPr>
          <a:xfrm>
            <a:off x="606138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49" name="object 649"/>
          <p:cNvSpPr/>
          <p:nvPr/>
        </p:nvSpPr>
        <p:spPr>
          <a:xfrm>
            <a:off x="605747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50" name="object 650"/>
          <p:cNvSpPr/>
          <p:nvPr/>
        </p:nvSpPr>
        <p:spPr>
          <a:xfrm>
            <a:off x="605454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51" name="object 651"/>
          <p:cNvSpPr/>
          <p:nvPr/>
        </p:nvSpPr>
        <p:spPr>
          <a:xfrm>
            <a:off x="605063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52" name="object 652"/>
          <p:cNvSpPr/>
          <p:nvPr/>
        </p:nvSpPr>
        <p:spPr>
          <a:xfrm>
            <a:off x="604672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53" name="object 653"/>
          <p:cNvSpPr/>
          <p:nvPr/>
        </p:nvSpPr>
        <p:spPr>
          <a:xfrm>
            <a:off x="604379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54" name="object 654"/>
          <p:cNvSpPr/>
          <p:nvPr/>
        </p:nvSpPr>
        <p:spPr>
          <a:xfrm>
            <a:off x="603988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55" name="object 655"/>
          <p:cNvSpPr/>
          <p:nvPr/>
        </p:nvSpPr>
        <p:spPr>
          <a:xfrm>
            <a:off x="603597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56" name="object 656"/>
          <p:cNvSpPr/>
          <p:nvPr/>
        </p:nvSpPr>
        <p:spPr>
          <a:xfrm>
            <a:off x="603304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57" name="object 657"/>
          <p:cNvSpPr/>
          <p:nvPr/>
        </p:nvSpPr>
        <p:spPr>
          <a:xfrm>
            <a:off x="602913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58" name="object 658"/>
          <p:cNvSpPr/>
          <p:nvPr/>
        </p:nvSpPr>
        <p:spPr>
          <a:xfrm>
            <a:off x="602522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59" name="object 659"/>
          <p:cNvSpPr/>
          <p:nvPr/>
        </p:nvSpPr>
        <p:spPr>
          <a:xfrm>
            <a:off x="602229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60" name="object 660"/>
          <p:cNvSpPr/>
          <p:nvPr/>
        </p:nvSpPr>
        <p:spPr>
          <a:xfrm>
            <a:off x="601838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61" name="object 661"/>
          <p:cNvSpPr/>
          <p:nvPr/>
        </p:nvSpPr>
        <p:spPr>
          <a:xfrm>
            <a:off x="601496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62" name="object 662"/>
          <p:cNvSpPr/>
          <p:nvPr/>
        </p:nvSpPr>
        <p:spPr>
          <a:xfrm>
            <a:off x="601154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63" name="object 663"/>
          <p:cNvSpPr/>
          <p:nvPr/>
        </p:nvSpPr>
        <p:spPr>
          <a:xfrm>
            <a:off x="600763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64" name="object 664"/>
          <p:cNvSpPr/>
          <p:nvPr/>
        </p:nvSpPr>
        <p:spPr>
          <a:xfrm>
            <a:off x="600421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65" name="object 665"/>
          <p:cNvSpPr/>
          <p:nvPr/>
        </p:nvSpPr>
        <p:spPr>
          <a:xfrm>
            <a:off x="600078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66" name="object 666"/>
          <p:cNvSpPr/>
          <p:nvPr/>
        </p:nvSpPr>
        <p:spPr>
          <a:xfrm>
            <a:off x="599688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67" name="object 667"/>
          <p:cNvSpPr/>
          <p:nvPr/>
        </p:nvSpPr>
        <p:spPr>
          <a:xfrm>
            <a:off x="599345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68" name="object 668"/>
          <p:cNvSpPr/>
          <p:nvPr/>
        </p:nvSpPr>
        <p:spPr>
          <a:xfrm>
            <a:off x="599003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69" name="object 669"/>
          <p:cNvSpPr/>
          <p:nvPr/>
        </p:nvSpPr>
        <p:spPr>
          <a:xfrm>
            <a:off x="598612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70" name="object 670"/>
          <p:cNvSpPr/>
          <p:nvPr/>
        </p:nvSpPr>
        <p:spPr>
          <a:xfrm>
            <a:off x="5982708"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71" name="object 671"/>
          <p:cNvSpPr/>
          <p:nvPr/>
        </p:nvSpPr>
        <p:spPr>
          <a:xfrm>
            <a:off x="597928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72" name="object 672"/>
          <p:cNvSpPr/>
          <p:nvPr/>
        </p:nvSpPr>
        <p:spPr>
          <a:xfrm>
            <a:off x="597537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73" name="object 673"/>
          <p:cNvSpPr/>
          <p:nvPr/>
        </p:nvSpPr>
        <p:spPr>
          <a:xfrm>
            <a:off x="597244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74" name="object 674"/>
          <p:cNvSpPr/>
          <p:nvPr/>
        </p:nvSpPr>
        <p:spPr>
          <a:xfrm>
            <a:off x="596853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75" name="object 675"/>
          <p:cNvSpPr/>
          <p:nvPr/>
        </p:nvSpPr>
        <p:spPr>
          <a:xfrm>
            <a:off x="596462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76" name="object 676"/>
          <p:cNvSpPr/>
          <p:nvPr/>
        </p:nvSpPr>
        <p:spPr>
          <a:xfrm>
            <a:off x="596169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77" name="object 677"/>
          <p:cNvSpPr/>
          <p:nvPr/>
        </p:nvSpPr>
        <p:spPr>
          <a:xfrm>
            <a:off x="595778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78" name="object 678"/>
          <p:cNvSpPr/>
          <p:nvPr/>
        </p:nvSpPr>
        <p:spPr>
          <a:xfrm>
            <a:off x="595387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79" name="object 679"/>
          <p:cNvSpPr/>
          <p:nvPr/>
        </p:nvSpPr>
        <p:spPr>
          <a:xfrm>
            <a:off x="595094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80" name="object 680"/>
          <p:cNvSpPr/>
          <p:nvPr/>
        </p:nvSpPr>
        <p:spPr>
          <a:xfrm>
            <a:off x="594703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81" name="object 681"/>
          <p:cNvSpPr/>
          <p:nvPr/>
        </p:nvSpPr>
        <p:spPr>
          <a:xfrm>
            <a:off x="594312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82" name="object 682"/>
          <p:cNvSpPr/>
          <p:nvPr/>
        </p:nvSpPr>
        <p:spPr>
          <a:xfrm>
            <a:off x="594019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83" name="object 683"/>
          <p:cNvSpPr/>
          <p:nvPr/>
        </p:nvSpPr>
        <p:spPr>
          <a:xfrm>
            <a:off x="593628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84" name="object 684"/>
          <p:cNvSpPr/>
          <p:nvPr/>
        </p:nvSpPr>
        <p:spPr>
          <a:xfrm>
            <a:off x="593237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85" name="object 685"/>
          <p:cNvSpPr/>
          <p:nvPr/>
        </p:nvSpPr>
        <p:spPr>
          <a:xfrm>
            <a:off x="592944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86" name="object 686"/>
          <p:cNvSpPr/>
          <p:nvPr/>
        </p:nvSpPr>
        <p:spPr>
          <a:xfrm>
            <a:off x="592553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87" name="object 687"/>
          <p:cNvSpPr/>
          <p:nvPr/>
        </p:nvSpPr>
        <p:spPr>
          <a:xfrm>
            <a:off x="592211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88" name="object 688"/>
          <p:cNvSpPr/>
          <p:nvPr/>
        </p:nvSpPr>
        <p:spPr>
          <a:xfrm>
            <a:off x="591868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89" name="object 689"/>
          <p:cNvSpPr/>
          <p:nvPr/>
        </p:nvSpPr>
        <p:spPr>
          <a:xfrm>
            <a:off x="591477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90" name="object 690"/>
          <p:cNvSpPr/>
          <p:nvPr/>
        </p:nvSpPr>
        <p:spPr>
          <a:xfrm>
            <a:off x="5911358"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91" name="object 691"/>
          <p:cNvSpPr/>
          <p:nvPr/>
        </p:nvSpPr>
        <p:spPr>
          <a:xfrm>
            <a:off x="590793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92" name="object 692"/>
          <p:cNvSpPr/>
          <p:nvPr/>
        </p:nvSpPr>
        <p:spPr>
          <a:xfrm>
            <a:off x="590402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93" name="object 693"/>
          <p:cNvSpPr/>
          <p:nvPr/>
        </p:nvSpPr>
        <p:spPr>
          <a:xfrm>
            <a:off x="590060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94" name="object 694"/>
          <p:cNvSpPr/>
          <p:nvPr/>
        </p:nvSpPr>
        <p:spPr>
          <a:xfrm>
            <a:off x="589718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95" name="object 695"/>
          <p:cNvSpPr/>
          <p:nvPr/>
        </p:nvSpPr>
        <p:spPr>
          <a:xfrm>
            <a:off x="589327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696" name="object 696"/>
          <p:cNvSpPr/>
          <p:nvPr/>
        </p:nvSpPr>
        <p:spPr>
          <a:xfrm>
            <a:off x="5889856"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697" name="object 697"/>
          <p:cNvSpPr/>
          <p:nvPr/>
        </p:nvSpPr>
        <p:spPr>
          <a:xfrm>
            <a:off x="588643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98" name="object 698"/>
          <p:cNvSpPr/>
          <p:nvPr/>
        </p:nvSpPr>
        <p:spPr>
          <a:xfrm>
            <a:off x="588252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699" name="object 699"/>
          <p:cNvSpPr/>
          <p:nvPr/>
        </p:nvSpPr>
        <p:spPr>
          <a:xfrm>
            <a:off x="587910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00" name="object 700"/>
          <p:cNvSpPr/>
          <p:nvPr/>
        </p:nvSpPr>
        <p:spPr>
          <a:xfrm>
            <a:off x="587568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01" name="object 701"/>
          <p:cNvSpPr/>
          <p:nvPr/>
        </p:nvSpPr>
        <p:spPr>
          <a:xfrm>
            <a:off x="587177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02" name="object 702"/>
          <p:cNvSpPr/>
          <p:nvPr/>
        </p:nvSpPr>
        <p:spPr>
          <a:xfrm>
            <a:off x="586884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03" name="object 703"/>
          <p:cNvSpPr/>
          <p:nvPr/>
        </p:nvSpPr>
        <p:spPr>
          <a:xfrm>
            <a:off x="586493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04" name="object 704"/>
          <p:cNvSpPr/>
          <p:nvPr/>
        </p:nvSpPr>
        <p:spPr>
          <a:xfrm>
            <a:off x="586102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05" name="object 705"/>
          <p:cNvSpPr/>
          <p:nvPr/>
        </p:nvSpPr>
        <p:spPr>
          <a:xfrm>
            <a:off x="585809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06" name="object 706"/>
          <p:cNvSpPr/>
          <p:nvPr/>
        </p:nvSpPr>
        <p:spPr>
          <a:xfrm>
            <a:off x="585418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07" name="object 707"/>
          <p:cNvSpPr/>
          <p:nvPr/>
        </p:nvSpPr>
        <p:spPr>
          <a:xfrm>
            <a:off x="585027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08" name="object 708"/>
          <p:cNvSpPr/>
          <p:nvPr/>
        </p:nvSpPr>
        <p:spPr>
          <a:xfrm>
            <a:off x="584734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09" name="object 709"/>
          <p:cNvSpPr/>
          <p:nvPr/>
        </p:nvSpPr>
        <p:spPr>
          <a:xfrm>
            <a:off x="584343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10" name="object 710"/>
          <p:cNvSpPr/>
          <p:nvPr/>
        </p:nvSpPr>
        <p:spPr>
          <a:xfrm>
            <a:off x="583952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11" name="object 711"/>
          <p:cNvSpPr/>
          <p:nvPr/>
        </p:nvSpPr>
        <p:spPr>
          <a:xfrm>
            <a:off x="583658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12" name="object 712"/>
          <p:cNvSpPr/>
          <p:nvPr/>
        </p:nvSpPr>
        <p:spPr>
          <a:xfrm>
            <a:off x="583267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13" name="object 713"/>
          <p:cNvSpPr/>
          <p:nvPr/>
        </p:nvSpPr>
        <p:spPr>
          <a:xfrm>
            <a:off x="5829258"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14" name="object 714"/>
          <p:cNvSpPr/>
          <p:nvPr/>
        </p:nvSpPr>
        <p:spPr>
          <a:xfrm>
            <a:off x="582583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15" name="object 715"/>
          <p:cNvSpPr/>
          <p:nvPr/>
        </p:nvSpPr>
        <p:spPr>
          <a:xfrm>
            <a:off x="582192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16" name="object 716"/>
          <p:cNvSpPr/>
          <p:nvPr/>
        </p:nvSpPr>
        <p:spPr>
          <a:xfrm>
            <a:off x="581850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17" name="object 717"/>
          <p:cNvSpPr/>
          <p:nvPr/>
        </p:nvSpPr>
        <p:spPr>
          <a:xfrm>
            <a:off x="581508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18" name="object 718"/>
          <p:cNvSpPr/>
          <p:nvPr/>
        </p:nvSpPr>
        <p:spPr>
          <a:xfrm>
            <a:off x="581117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19" name="object 719"/>
          <p:cNvSpPr/>
          <p:nvPr/>
        </p:nvSpPr>
        <p:spPr>
          <a:xfrm>
            <a:off x="580775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20" name="object 720"/>
          <p:cNvSpPr/>
          <p:nvPr/>
        </p:nvSpPr>
        <p:spPr>
          <a:xfrm>
            <a:off x="580433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21" name="object 721"/>
          <p:cNvSpPr/>
          <p:nvPr/>
        </p:nvSpPr>
        <p:spPr>
          <a:xfrm>
            <a:off x="580042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22" name="object 722"/>
          <p:cNvSpPr/>
          <p:nvPr/>
        </p:nvSpPr>
        <p:spPr>
          <a:xfrm>
            <a:off x="579700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23" name="object 723"/>
          <p:cNvSpPr/>
          <p:nvPr/>
        </p:nvSpPr>
        <p:spPr>
          <a:xfrm>
            <a:off x="579358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24" name="object 724"/>
          <p:cNvSpPr/>
          <p:nvPr/>
        </p:nvSpPr>
        <p:spPr>
          <a:xfrm>
            <a:off x="578967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25" name="object 725"/>
          <p:cNvSpPr/>
          <p:nvPr/>
        </p:nvSpPr>
        <p:spPr>
          <a:xfrm>
            <a:off x="578625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26" name="object 726"/>
          <p:cNvSpPr/>
          <p:nvPr/>
        </p:nvSpPr>
        <p:spPr>
          <a:xfrm>
            <a:off x="578283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27" name="object 727"/>
          <p:cNvSpPr/>
          <p:nvPr/>
        </p:nvSpPr>
        <p:spPr>
          <a:xfrm>
            <a:off x="577892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28" name="object 728"/>
          <p:cNvSpPr/>
          <p:nvPr/>
        </p:nvSpPr>
        <p:spPr>
          <a:xfrm>
            <a:off x="577599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29" name="object 729"/>
          <p:cNvSpPr/>
          <p:nvPr/>
        </p:nvSpPr>
        <p:spPr>
          <a:xfrm>
            <a:off x="577208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30" name="object 730"/>
          <p:cNvSpPr/>
          <p:nvPr/>
        </p:nvSpPr>
        <p:spPr>
          <a:xfrm>
            <a:off x="576817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31" name="object 731"/>
          <p:cNvSpPr/>
          <p:nvPr/>
        </p:nvSpPr>
        <p:spPr>
          <a:xfrm>
            <a:off x="576523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32" name="object 732"/>
          <p:cNvSpPr/>
          <p:nvPr/>
        </p:nvSpPr>
        <p:spPr>
          <a:xfrm>
            <a:off x="576133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33" name="object 733"/>
          <p:cNvSpPr/>
          <p:nvPr/>
        </p:nvSpPr>
        <p:spPr>
          <a:xfrm>
            <a:off x="575742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34" name="object 734"/>
          <p:cNvSpPr/>
          <p:nvPr/>
        </p:nvSpPr>
        <p:spPr>
          <a:xfrm>
            <a:off x="575448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35" name="object 735"/>
          <p:cNvSpPr/>
          <p:nvPr/>
        </p:nvSpPr>
        <p:spPr>
          <a:xfrm>
            <a:off x="575057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36" name="object 736"/>
          <p:cNvSpPr/>
          <p:nvPr/>
        </p:nvSpPr>
        <p:spPr>
          <a:xfrm>
            <a:off x="574666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37" name="object 737"/>
          <p:cNvSpPr/>
          <p:nvPr/>
        </p:nvSpPr>
        <p:spPr>
          <a:xfrm>
            <a:off x="574373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38" name="object 738"/>
          <p:cNvSpPr/>
          <p:nvPr/>
        </p:nvSpPr>
        <p:spPr>
          <a:xfrm>
            <a:off x="573982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39" name="object 739"/>
          <p:cNvSpPr/>
          <p:nvPr/>
        </p:nvSpPr>
        <p:spPr>
          <a:xfrm>
            <a:off x="5736406"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40" name="object 740"/>
          <p:cNvSpPr/>
          <p:nvPr/>
        </p:nvSpPr>
        <p:spPr>
          <a:xfrm>
            <a:off x="573298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41" name="object 741"/>
          <p:cNvSpPr/>
          <p:nvPr/>
        </p:nvSpPr>
        <p:spPr>
          <a:xfrm>
            <a:off x="572907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42" name="object 742"/>
          <p:cNvSpPr/>
          <p:nvPr/>
        </p:nvSpPr>
        <p:spPr>
          <a:xfrm>
            <a:off x="572565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43" name="object 743"/>
          <p:cNvSpPr/>
          <p:nvPr/>
        </p:nvSpPr>
        <p:spPr>
          <a:xfrm>
            <a:off x="572223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44" name="object 744"/>
          <p:cNvSpPr/>
          <p:nvPr/>
        </p:nvSpPr>
        <p:spPr>
          <a:xfrm>
            <a:off x="571832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45" name="object 745"/>
          <p:cNvSpPr/>
          <p:nvPr/>
        </p:nvSpPr>
        <p:spPr>
          <a:xfrm>
            <a:off x="571490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46" name="object 746"/>
          <p:cNvSpPr/>
          <p:nvPr/>
        </p:nvSpPr>
        <p:spPr>
          <a:xfrm>
            <a:off x="571148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47" name="object 747"/>
          <p:cNvSpPr/>
          <p:nvPr/>
        </p:nvSpPr>
        <p:spPr>
          <a:xfrm>
            <a:off x="570757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48" name="object 748"/>
          <p:cNvSpPr/>
          <p:nvPr/>
        </p:nvSpPr>
        <p:spPr>
          <a:xfrm>
            <a:off x="570415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49" name="object 749"/>
          <p:cNvSpPr/>
          <p:nvPr/>
        </p:nvSpPr>
        <p:spPr>
          <a:xfrm>
            <a:off x="570073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50" name="object 750"/>
          <p:cNvSpPr/>
          <p:nvPr/>
        </p:nvSpPr>
        <p:spPr>
          <a:xfrm>
            <a:off x="569682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51" name="object 751"/>
          <p:cNvSpPr/>
          <p:nvPr/>
        </p:nvSpPr>
        <p:spPr>
          <a:xfrm>
            <a:off x="5693401"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52" name="object 752"/>
          <p:cNvSpPr/>
          <p:nvPr/>
        </p:nvSpPr>
        <p:spPr>
          <a:xfrm>
            <a:off x="568998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53" name="object 753"/>
          <p:cNvSpPr/>
          <p:nvPr/>
        </p:nvSpPr>
        <p:spPr>
          <a:xfrm>
            <a:off x="568607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54" name="object 754"/>
          <p:cNvSpPr/>
          <p:nvPr/>
        </p:nvSpPr>
        <p:spPr>
          <a:xfrm>
            <a:off x="568313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55" name="object 755"/>
          <p:cNvSpPr/>
          <p:nvPr/>
        </p:nvSpPr>
        <p:spPr>
          <a:xfrm>
            <a:off x="567922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56" name="object 756"/>
          <p:cNvSpPr/>
          <p:nvPr/>
        </p:nvSpPr>
        <p:spPr>
          <a:xfrm>
            <a:off x="567531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57" name="object 757"/>
          <p:cNvSpPr/>
          <p:nvPr/>
        </p:nvSpPr>
        <p:spPr>
          <a:xfrm>
            <a:off x="567238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58" name="object 758"/>
          <p:cNvSpPr/>
          <p:nvPr/>
        </p:nvSpPr>
        <p:spPr>
          <a:xfrm>
            <a:off x="566847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59" name="object 759"/>
          <p:cNvSpPr/>
          <p:nvPr/>
        </p:nvSpPr>
        <p:spPr>
          <a:xfrm>
            <a:off x="566456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60" name="object 760"/>
          <p:cNvSpPr/>
          <p:nvPr/>
        </p:nvSpPr>
        <p:spPr>
          <a:xfrm>
            <a:off x="566163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61" name="object 761"/>
          <p:cNvSpPr/>
          <p:nvPr/>
        </p:nvSpPr>
        <p:spPr>
          <a:xfrm>
            <a:off x="565772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62" name="object 762"/>
          <p:cNvSpPr/>
          <p:nvPr/>
        </p:nvSpPr>
        <p:spPr>
          <a:xfrm>
            <a:off x="565381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63" name="object 763"/>
          <p:cNvSpPr/>
          <p:nvPr/>
        </p:nvSpPr>
        <p:spPr>
          <a:xfrm>
            <a:off x="565088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64" name="object 764"/>
          <p:cNvSpPr/>
          <p:nvPr/>
        </p:nvSpPr>
        <p:spPr>
          <a:xfrm>
            <a:off x="564697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65" name="object 765"/>
          <p:cNvSpPr/>
          <p:nvPr/>
        </p:nvSpPr>
        <p:spPr>
          <a:xfrm>
            <a:off x="564355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66" name="object 766"/>
          <p:cNvSpPr/>
          <p:nvPr/>
        </p:nvSpPr>
        <p:spPr>
          <a:xfrm>
            <a:off x="564013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67" name="object 767"/>
          <p:cNvSpPr/>
          <p:nvPr/>
        </p:nvSpPr>
        <p:spPr>
          <a:xfrm>
            <a:off x="563622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68" name="object 768"/>
          <p:cNvSpPr/>
          <p:nvPr/>
        </p:nvSpPr>
        <p:spPr>
          <a:xfrm>
            <a:off x="563280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69" name="object 769"/>
          <p:cNvSpPr/>
          <p:nvPr/>
        </p:nvSpPr>
        <p:spPr>
          <a:xfrm>
            <a:off x="562938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70" name="object 770"/>
          <p:cNvSpPr/>
          <p:nvPr/>
        </p:nvSpPr>
        <p:spPr>
          <a:xfrm>
            <a:off x="562547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71" name="object 771"/>
          <p:cNvSpPr/>
          <p:nvPr/>
        </p:nvSpPr>
        <p:spPr>
          <a:xfrm>
            <a:off x="562205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72" name="object 772"/>
          <p:cNvSpPr/>
          <p:nvPr/>
        </p:nvSpPr>
        <p:spPr>
          <a:xfrm>
            <a:off x="561863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73" name="object 773"/>
          <p:cNvSpPr/>
          <p:nvPr/>
        </p:nvSpPr>
        <p:spPr>
          <a:xfrm>
            <a:off x="561472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74" name="object 774"/>
          <p:cNvSpPr/>
          <p:nvPr/>
        </p:nvSpPr>
        <p:spPr>
          <a:xfrm>
            <a:off x="5611301"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775" name="object 775"/>
          <p:cNvSpPr/>
          <p:nvPr/>
        </p:nvSpPr>
        <p:spPr>
          <a:xfrm>
            <a:off x="560788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76" name="object 776"/>
          <p:cNvSpPr/>
          <p:nvPr/>
        </p:nvSpPr>
        <p:spPr>
          <a:xfrm>
            <a:off x="560397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77" name="object 777"/>
          <p:cNvSpPr/>
          <p:nvPr/>
        </p:nvSpPr>
        <p:spPr>
          <a:xfrm>
            <a:off x="560054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78" name="object 778"/>
          <p:cNvSpPr/>
          <p:nvPr/>
        </p:nvSpPr>
        <p:spPr>
          <a:xfrm>
            <a:off x="559712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79" name="object 779"/>
          <p:cNvSpPr/>
          <p:nvPr/>
        </p:nvSpPr>
        <p:spPr>
          <a:xfrm>
            <a:off x="559321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80" name="object 780"/>
          <p:cNvSpPr/>
          <p:nvPr/>
        </p:nvSpPr>
        <p:spPr>
          <a:xfrm>
            <a:off x="559028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81" name="object 781"/>
          <p:cNvSpPr/>
          <p:nvPr/>
        </p:nvSpPr>
        <p:spPr>
          <a:xfrm>
            <a:off x="558637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82" name="object 782"/>
          <p:cNvSpPr/>
          <p:nvPr/>
        </p:nvSpPr>
        <p:spPr>
          <a:xfrm>
            <a:off x="558246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83" name="object 783"/>
          <p:cNvSpPr/>
          <p:nvPr/>
        </p:nvSpPr>
        <p:spPr>
          <a:xfrm>
            <a:off x="557953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84" name="object 784"/>
          <p:cNvSpPr/>
          <p:nvPr/>
        </p:nvSpPr>
        <p:spPr>
          <a:xfrm>
            <a:off x="557562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85" name="object 785"/>
          <p:cNvSpPr/>
          <p:nvPr/>
        </p:nvSpPr>
        <p:spPr>
          <a:xfrm>
            <a:off x="557171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86" name="object 786"/>
          <p:cNvSpPr/>
          <p:nvPr/>
        </p:nvSpPr>
        <p:spPr>
          <a:xfrm>
            <a:off x="556878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87" name="object 787"/>
          <p:cNvSpPr/>
          <p:nvPr/>
        </p:nvSpPr>
        <p:spPr>
          <a:xfrm>
            <a:off x="556487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88" name="object 788"/>
          <p:cNvSpPr/>
          <p:nvPr/>
        </p:nvSpPr>
        <p:spPr>
          <a:xfrm>
            <a:off x="556096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89" name="object 789"/>
          <p:cNvSpPr/>
          <p:nvPr/>
        </p:nvSpPr>
        <p:spPr>
          <a:xfrm>
            <a:off x="555803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90" name="object 790"/>
          <p:cNvSpPr/>
          <p:nvPr/>
        </p:nvSpPr>
        <p:spPr>
          <a:xfrm>
            <a:off x="555412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91" name="object 791"/>
          <p:cNvSpPr/>
          <p:nvPr/>
        </p:nvSpPr>
        <p:spPr>
          <a:xfrm>
            <a:off x="5550703"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792" name="object 792"/>
          <p:cNvSpPr/>
          <p:nvPr/>
        </p:nvSpPr>
        <p:spPr>
          <a:xfrm>
            <a:off x="554728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93" name="object 793"/>
          <p:cNvSpPr/>
          <p:nvPr/>
        </p:nvSpPr>
        <p:spPr>
          <a:xfrm>
            <a:off x="554337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94" name="object 794"/>
          <p:cNvSpPr/>
          <p:nvPr/>
        </p:nvSpPr>
        <p:spPr>
          <a:xfrm>
            <a:off x="5539951"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95" name="object 795"/>
          <p:cNvSpPr/>
          <p:nvPr/>
        </p:nvSpPr>
        <p:spPr>
          <a:xfrm>
            <a:off x="553653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96" name="object 796"/>
          <p:cNvSpPr/>
          <p:nvPr/>
        </p:nvSpPr>
        <p:spPr>
          <a:xfrm>
            <a:off x="553262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797" name="object 797"/>
          <p:cNvSpPr/>
          <p:nvPr/>
        </p:nvSpPr>
        <p:spPr>
          <a:xfrm>
            <a:off x="552920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798" name="object 798"/>
          <p:cNvSpPr/>
          <p:nvPr/>
        </p:nvSpPr>
        <p:spPr>
          <a:xfrm>
            <a:off x="552577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799" name="object 799"/>
          <p:cNvSpPr/>
          <p:nvPr/>
        </p:nvSpPr>
        <p:spPr>
          <a:xfrm>
            <a:off x="552187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00" name="object 800"/>
          <p:cNvSpPr/>
          <p:nvPr/>
        </p:nvSpPr>
        <p:spPr>
          <a:xfrm>
            <a:off x="551844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01" name="object 801"/>
          <p:cNvSpPr/>
          <p:nvPr/>
        </p:nvSpPr>
        <p:spPr>
          <a:xfrm>
            <a:off x="551502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02" name="object 802"/>
          <p:cNvSpPr/>
          <p:nvPr/>
        </p:nvSpPr>
        <p:spPr>
          <a:xfrm>
            <a:off x="551111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03" name="object 803"/>
          <p:cNvSpPr/>
          <p:nvPr/>
        </p:nvSpPr>
        <p:spPr>
          <a:xfrm>
            <a:off x="5507698"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04" name="object 804"/>
          <p:cNvSpPr/>
          <p:nvPr/>
        </p:nvSpPr>
        <p:spPr>
          <a:xfrm>
            <a:off x="550427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05" name="object 805"/>
          <p:cNvSpPr/>
          <p:nvPr/>
        </p:nvSpPr>
        <p:spPr>
          <a:xfrm>
            <a:off x="550036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06" name="object 806"/>
          <p:cNvSpPr/>
          <p:nvPr/>
        </p:nvSpPr>
        <p:spPr>
          <a:xfrm>
            <a:off x="549743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07" name="object 807"/>
          <p:cNvSpPr/>
          <p:nvPr/>
        </p:nvSpPr>
        <p:spPr>
          <a:xfrm>
            <a:off x="549352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08" name="object 808"/>
          <p:cNvSpPr/>
          <p:nvPr/>
        </p:nvSpPr>
        <p:spPr>
          <a:xfrm>
            <a:off x="548961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09" name="object 809"/>
          <p:cNvSpPr/>
          <p:nvPr/>
        </p:nvSpPr>
        <p:spPr>
          <a:xfrm>
            <a:off x="548668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10" name="object 810"/>
          <p:cNvSpPr/>
          <p:nvPr/>
        </p:nvSpPr>
        <p:spPr>
          <a:xfrm>
            <a:off x="548277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11" name="object 811"/>
          <p:cNvSpPr/>
          <p:nvPr/>
        </p:nvSpPr>
        <p:spPr>
          <a:xfrm>
            <a:off x="547886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12" name="object 812"/>
          <p:cNvSpPr/>
          <p:nvPr/>
        </p:nvSpPr>
        <p:spPr>
          <a:xfrm>
            <a:off x="547593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13" name="object 813"/>
          <p:cNvSpPr/>
          <p:nvPr/>
        </p:nvSpPr>
        <p:spPr>
          <a:xfrm>
            <a:off x="547202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14" name="object 814"/>
          <p:cNvSpPr/>
          <p:nvPr/>
        </p:nvSpPr>
        <p:spPr>
          <a:xfrm>
            <a:off x="546811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15" name="object 815"/>
          <p:cNvSpPr/>
          <p:nvPr/>
        </p:nvSpPr>
        <p:spPr>
          <a:xfrm>
            <a:off x="546518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16" name="object 816"/>
          <p:cNvSpPr/>
          <p:nvPr/>
        </p:nvSpPr>
        <p:spPr>
          <a:xfrm>
            <a:off x="546127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17" name="object 817"/>
          <p:cNvSpPr/>
          <p:nvPr/>
        </p:nvSpPr>
        <p:spPr>
          <a:xfrm>
            <a:off x="5457851"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18" name="object 818"/>
          <p:cNvSpPr/>
          <p:nvPr/>
        </p:nvSpPr>
        <p:spPr>
          <a:xfrm>
            <a:off x="545443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19" name="object 819"/>
          <p:cNvSpPr/>
          <p:nvPr/>
        </p:nvSpPr>
        <p:spPr>
          <a:xfrm>
            <a:off x="545052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20" name="object 820"/>
          <p:cNvSpPr/>
          <p:nvPr/>
        </p:nvSpPr>
        <p:spPr>
          <a:xfrm>
            <a:off x="544710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21" name="object 821"/>
          <p:cNvSpPr/>
          <p:nvPr/>
        </p:nvSpPr>
        <p:spPr>
          <a:xfrm>
            <a:off x="544367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22" name="object 822"/>
          <p:cNvSpPr/>
          <p:nvPr/>
        </p:nvSpPr>
        <p:spPr>
          <a:xfrm>
            <a:off x="543976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23" name="object 823"/>
          <p:cNvSpPr/>
          <p:nvPr/>
        </p:nvSpPr>
        <p:spPr>
          <a:xfrm>
            <a:off x="5436348"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24" name="object 824"/>
          <p:cNvSpPr/>
          <p:nvPr/>
        </p:nvSpPr>
        <p:spPr>
          <a:xfrm>
            <a:off x="543292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25" name="object 825"/>
          <p:cNvSpPr/>
          <p:nvPr/>
        </p:nvSpPr>
        <p:spPr>
          <a:xfrm>
            <a:off x="542901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26" name="object 826"/>
          <p:cNvSpPr/>
          <p:nvPr/>
        </p:nvSpPr>
        <p:spPr>
          <a:xfrm>
            <a:off x="542559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27" name="object 827"/>
          <p:cNvSpPr/>
          <p:nvPr/>
        </p:nvSpPr>
        <p:spPr>
          <a:xfrm>
            <a:off x="542217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28" name="object 828"/>
          <p:cNvSpPr/>
          <p:nvPr/>
        </p:nvSpPr>
        <p:spPr>
          <a:xfrm>
            <a:off x="541826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29" name="object 829"/>
          <p:cNvSpPr/>
          <p:nvPr/>
        </p:nvSpPr>
        <p:spPr>
          <a:xfrm>
            <a:off x="5414846"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30" name="object 830"/>
          <p:cNvSpPr/>
          <p:nvPr/>
        </p:nvSpPr>
        <p:spPr>
          <a:xfrm>
            <a:off x="541142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31" name="object 831"/>
          <p:cNvSpPr/>
          <p:nvPr/>
        </p:nvSpPr>
        <p:spPr>
          <a:xfrm>
            <a:off x="540751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32" name="object 832"/>
          <p:cNvSpPr/>
          <p:nvPr/>
        </p:nvSpPr>
        <p:spPr>
          <a:xfrm>
            <a:off x="540458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33" name="object 833"/>
          <p:cNvSpPr/>
          <p:nvPr/>
        </p:nvSpPr>
        <p:spPr>
          <a:xfrm>
            <a:off x="540067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34" name="object 834"/>
          <p:cNvSpPr/>
          <p:nvPr/>
        </p:nvSpPr>
        <p:spPr>
          <a:xfrm>
            <a:off x="539676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35" name="object 835"/>
          <p:cNvSpPr/>
          <p:nvPr/>
        </p:nvSpPr>
        <p:spPr>
          <a:xfrm>
            <a:off x="539383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36" name="object 836"/>
          <p:cNvSpPr/>
          <p:nvPr/>
        </p:nvSpPr>
        <p:spPr>
          <a:xfrm>
            <a:off x="538992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37" name="object 837"/>
          <p:cNvSpPr/>
          <p:nvPr/>
        </p:nvSpPr>
        <p:spPr>
          <a:xfrm>
            <a:off x="538601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38" name="object 838"/>
          <p:cNvSpPr/>
          <p:nvPr/>
        </p:nvSpPr>
        <p:spPr>
          <a:xfrm>
            <a:off x="538308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39" name="object 839"/>
          <p:cNvSpPr/>
          <p:nvPr/>
        </p:nvSpPr>
        <p:spPr>
          <a:xfrm>
            <a:off x="537917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40" name="object 840"/>
          <p:cNvSpPr/>
          <p:nvPr/>
        </p:nvSpPr>
        <p:spPr>
          <a:xfrm>
            <a:off x="537526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41" name="object 841"/>
          <p:cNvSpPr/>
          <p:nvPr/>
        </p:nvSpPr>
        <p:spPr>
          <a:xfrm>
            <a:off x="537232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42" name="object 842"/>
          <p:cNvSpPr/>
          <p:nvPr/>
        </p:nvSpPr>
        <p:spPr>
          <a:xfrm>
            <a:off x="536842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43" name="object 843"/>
          <p:cNvSpPr/>
          <p:nvPr/>
        </p:nvSpPr>
        <p:spPr>
          <a:xfrm>
            <a:off x="536451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44" name="object 844"/>
          <p:cNvSpPr/>
          <p:nvPr/>
        </p:nvSpPr>
        <p:spPr>
          <a:xfrm>
            <a:off x="536157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45" name="object 845"/>
          <p:cNvSpPr/>
          <p:nvPr/>
        </p:nvSpPr>
        <p:spPr>
          <a:xfrm>
            <a:off x="535766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46" name="object 846"/>
          <p:cNvSpPr/>
          <p:nvPr/>
        </p:nvSpPr>
        <p:spPr>
          <a:xfrm>
            <a:off x="5354248"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47" name="object 847"/>
          <p:cNvSpPr/>
          <p:nvPr/>
        </p:nvSpPr>
        <p:spPr>
          <a:xfrm>
            <a:off x="535082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48" name="object 848"/>
          <p:cNvSpPr/>
          <p:nvPr/>
        </p:nvSpPr>
        <p:spPr>
          <a:xfrm>
            <a:off x="534691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49" name="object 849"/>
          <p:cNvSpPr/>
          <p:nvPr/>
        </p:nvSpPr>
        <p:spPr>
          <a:xfrm>
            <a:off x="5343497"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850" name="object 850"/>
          <p:cNvSpPr/>
          <p:nvPr/>
        </p:nvSpPr>
        <p:spPr>
          <a:xfrm>
            <a:off x="534007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51" name="object 851"/>
          <p:cNvSpPr/>
          <p:nvPr/>
        </p:nvSpPr>
        <p:spPr>
          <a:xfrm>
            <a:off x="533616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52" name="object 852"/>
          <p:cNvSpPr/>
          <p:nvPr/>
        </p:nvSpPr>
        <p:spPr>
          <a:xfrm>
            <a:off x="533274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53" name="object 853"/>
          <p:cNvSpPr/>
          <p:nvPr/>
        </p:nvSpPr>
        <p:spPr>
          <a:xfrm>
            <a:off x="532932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54" name="object 854"/>
          <p:cNvSpPr/>
          <p:nvPr/>
        </p:nvSpPr>
        <p:spPr>
          <a:xfrm>
            <a:off x="532541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55" name="object 855"/>
          <p:cNvSpPr/>
          <p:nvPr/>
        </p:nvSpPr>
        <p:spPr>
          <a:xfrm>
            <a:off x="532199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56" name="object 856"/>
          <p:cNvSpPr/>
          <p:nvPr/>
        </p:nvSpPr>
        <p:spPr>
          <a:xfrm>
            <a:off x="531857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57" name="object 857"/>
          <p:cNvSpPr/>
          <p:nvPr/>
        </p:nvSpPr>
        <p:spPr>
          <a:xfrm>
            <a:off x="531466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58" name="object 858"/>
          <p:cNvSpPr/>
          <p:nvPr/>
        </p:nvSpPr>
        <p:spPr>
          <a:xfrm>
            <a:off x="531173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59" name="object 859"/>
          <p:cNvSpPr/>
          <p:nvPr/>
        </p:nvSpPr>
        <p:spPr>
          <a:xfrm>
            <a:off x="530782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60" name="object 860"/>
          <p:cNvSpPr/>
          <p:nvPr/>
        </p:nvSpPr>
        <p:spPr>
          <a:xfrm>
            <a:off x="530391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61" name="object 861"/>
          <p:cNvSpPr/>
          <p:nvPr/>
        </p:nvSpPr>
        <p:spPr>
          <a:xfrm>
            <a:off x="530098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62" name="object 862"/>
          <p:cNvSpPr/>
          <p:nvPr/>
        </p:nvSpPr>
        <p:spPr>
          <a:xfrm>
            <a:off x="529707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63" name="object 863"/>
          <p:cNvSpPr/>
          <p:nvPr/>
        </p:nvSpPr>
        <p:spPr>
          <a:xfrm>
            <a:off x="529316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64" name="object 864"/>
          <p:cNvSpPr/>
          <p:nvPr/>
        </p:nvSpPr>
        <p:spPr>
          <a:xfrm>
            <a:off x="529022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65" name="object 865"/>
          <p:cNvSpPr/>
          <p:nvPr/>
        </p:nvSpPr>
        <p:spPr>
          <a:xfrm>
            <a:off x="528631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66" name="object 866"/>
          <p:cNvSpPr/>
          <p:nvPr/>
        </p:nvSpPr>
        <p:spPr>
          <a:xfrm>
            <a:off x="528241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67" name="object 867"/>
          <p:cNvSpPr/>
          <p:nvPr/>
        </p:nvSpPr>
        <p:spPr>
          <a:xfrm>
            <a:off x="527947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68" name="object 868"/>
          <p:cNvSpPr/>
          <p:nvPr/>
        </p:nvSpPr>
        <p:spPr>
          <a:xfrm>
            <a:off x="527556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69" name="object 869"/>
          <p:cNvSpPr/>
          <p:nvPr/>
        </p:nvSpPr>
        <p:spPr>
          <a:xfrm>
            <a:off x="527165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70" name="object 870"/>
          <p:cNvSpPr/>
          <p:nvPr/>
        </p:nvSpPr>
        <p:spPr>
          <a:xfrm>
            <a:off x="526872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71" name="object 871"/>
          <p:cNvSpPr/>
          <p:nvPr/>
        </p:nvSpPr>
        <p:spPr>
          <a:xfrm>
            <a:off x="526481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72" name="object 872"/>
          <p:cNvSpPr/>
          <p:nvPr/>
        </p:nvSpPr>
        <p:spPr>
          <a:xfrm>
            <a:off x="5261396"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73" name="object 873"/>
          <p:cNvSpPr/>
          <p:nvPr/>
        </p:nvSpPr>
        <p:spPr>
          <a:xfrm>
            <a:off x="525797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74" name="object 874"/>
          <p:cNvSpPr/>
          <p:nvPr/>
        </p:nvSpPr>
        <p:spPr>
          <a:xfrm>
            <a:off x="525406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75" name="object 875"/>
          <p:cNvSpPr/>
          <p:nvPr/>
        </p:nvSpPr>
        <p:spPr>
          <a:xfrm>
            <a:off x="525064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76" name="object 876"/>
          <p:cNvSpPr/>
          <p:nvPr/>
        </p:nvSpPr>
        <p:spPr>
          <a:xfrm>
            <a:off x="524722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77" name="object 877"/>
          <p:cNvSpPr/>
          <p:nvPr/>
        </p:nvSpPr>
        <p:spPr>
          <a:xfrm>
            <a:off x="524331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78" name="object 878"/>
          <p:cNvSpPr/>
          <p:nvPr/>
        </p:nvSpPr>
        <p:spPr>
          <a:xfrm>
            <a:off x="523989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79" name="object 879"/>
          <p:cNvSpPr/>
          <p:nvPr/>
        </p:nvSpPr>
        <p:spPr>
          <a:xfrm>
            <a:off x="523647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80" name="object 880"/>
          <p:cNvSpPr/>
          <p:nvPr/>
        </p:nvSpPr>
        <p:spPr>
          <a:xfrm>
            <a:off x="523256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81" name="object 881"/>
          <p:cNvSpPr/>
          <p:nvPr/>
        </p:nvSpPr>
        <p:spPr>
          <a:xfrm>
            <a:off x="522914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82" name="object 882"/>
          <p:cNvSpPr/>
          <p:nvPr/>
        </p:nvSpPr>
        <p:spPr>
          <a:xfrm>
            <a:off x="522572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83" name="object 883"/>
          <p:cNvSpPr/>
          <p:nvPr/>
        </p:nvSpPr>
        <p:spPr>
          <a:xfrm>
            <a:off x="522181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84" name="object 884"/>
          <p:cNvSpPr/>
          <p:nvPr/>
        </p:nvSpPr>
        <p:spPr>
          <a:xfrm>
            <a:off x="521888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85" name="object 885"/>
          <p:cNvSpPr/>
          <p:nvPr/>
        </p:nvSpPr>
        <p:spPr>
          <a:xfrm>
            <a:off x="521497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86" name="object 886"/>
          <p:cNvSpPr/>
          <p:nvPr/>
        </p:nvSpPr>
        <p:spPr>
          <a:xfrm>
            <a:off x="521106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87" name="object 887"/>
          <p:cNvSpPr/>
          <p:nvPr/>
        </p:nvSpPr>
        <p:spPr>
          <a:xfrm>
            <a:off x="520812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88" name="object 888"/>
          <p:cNvSpPr/>
          <p:nvPr/>
        </p:nvSpPr>
        <p:spPr>
          <a:xfrm>
            <a:off x="520421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89" name="object 889"/>
          <p:cNvSpPr/>
          <p:nvPr/>
        </p:nvSpPr>
        <p:spPr>
          <a:xfrm>
            <a:off x="520030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90" name="object 890"/>
          <p:cNvSpPr/>
          <p:nvPr/>
        </p:nvSpPr>
        <p:spPr>
          <a:xfrm>
            <a:off x="519737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91" name="object 891"/>
          <p:cNvSpPr/>
          <p:nvPr/>
        </p:nvSpPr>
        <p:spPr>
          <a:xfrm>
            <a:off x="519346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92" name="object 892"/>
          <p:cNvSpPr/>
          <p:nvPr/>
        </p:nvSpPr>
        <p:spPr>
          <a:xfrm>
            <a:off x="518955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93" name="object 893"/>
          <p:cNvSpPr/>
          <p:nvPr/>
        </p:nvSpPr>
        <p:spPr>
          <a:xfrm>
            <a:off x="518662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94" name="object 894"/>
          <p:cNvSpPr/>
          <p:nvPr/>
        </p:nvSpPr>
        <p:spPr>
          <a:xfrm>
            <a:off x="518271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95" name="object 895"/>
          <p:cNvSpPr/>
          <p:nvPr/>
        </p:nvSpPr>
        <p:spPr>
          <a:xfrm>
            <a:off x="517880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96" name="object 896"/>
          <p:cNvSpPr/>
          <p:nvPr/>
        </p:nvSpPr>
        <p:spPr>
          <a:xfrm>
            <a:off x="517587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897" name="object 897"/>
          <p:cNvSpPr/>
          <p:nvPr/>
        </p:nvSpPr>
        <p:spPr>
          <a:xfrm>
            <a:off x="517196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898" name="object 898"/>
          <p:cNvSpPr/>
          <p:nvPr/>
        </p:nvSpPr>
        <p:spPr>
          <a:xfrm>
            <a:off x="516854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899" name="object 899"/>
          <p:cNvSpPr/>
          <p:nvPr/>
        </p:nvSpPr>
        <p:spPr>
          <a:xfrm>
            <a:off x="516512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00" name="object 900"/>
          <p:cNvSpPr/>
          <p:nvPr/>
        </p:nvSpPr>
        <p:spPr>
          <a:xfrm>
            <a:off x="516121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01" name="object 901"/>
          <p:cNvSpPr/>
          <p:nvPr/>
        </p:nvSpPr>
        <p:spPr>
          <a:xfrm>
            <a:off x="515779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02" name="object 902"/>
          <p:cNvSpPr/>
          <p:nvPr/>
        </p:nvSpPr>
        <p:spPr>
          <a:xfrm>
            <a:off x="515437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03" name="object 903"/>
          <p:cNvSpPr/>
          <p:nvPr/>
        </p:nvSpPr>
        <p:spPr>
          <a:xfrm>
            <a:off x="515046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04" name="object 904"/>
          <p:cNvSpPr/>
          <p:nvPr/>
        </p:nvSpPr>
        <p:spPr>
          <a:xfrm>
            <a:off x="514704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05" name="object 905"/>
          <p:cNvSpPr/>
          <p:nvPr/>
        </p:nvSpPr>
        <p:spPr>
          <a:xfrm>
            <a:off x="514362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06" name="object 906"/>
          <p:cNvSpPr/>
          <p:nvPr/>
        </p:nvSpPr>
        <p:spPr>
          <a:xfrm>
            <a:off x="513971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07" name="object 907"/>
          <p:cNvSpPr/>
          <p:nvPr/>
        </p:nvSpPr>
        <p:spPr>
          <a:xfrm>
            <a:off x="513629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08" name="object 908"/>
          <p:cNvSpPr/>
          <p:nvPr/>
        </p:nvSpPr>
        <p:spPr>
          <a:xfrm>
            <a:off x="513287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09" name="object 909"/>
          <p:cNvSpPr/>
          <p:nvPr/>
        </p:nvSpPr>
        <p:spPr>
          <a:xfrm>
            <a:off x="512896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10" name="object 910"/>
          <p:cNvSpPr/>
          <p:nvPr/>
        </p:nvSpPr>
        <p:spPr>
          <a:xfrm>
            <a:off x="512602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11" name="object 911"/>
          <p:cNvSpPr/>
          <p:nvPr/>
        </p:nvSpPr>
        <p:spPr>
          <a:xfrm>
            <a:off x="512211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12" name="object 912"/>
          <p:cNvSpPr/>
          <p:nvPr/>
        </p:nvSpPr>
        <p:spPr>
          <a:xfrm>
            <a:off x="511820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13" name="object 913"/>
          <p:cNvSpPr/>
          <p:nvPr/>
        </p:nvSpPr>
        <p:spPr>
          <a:xfrm>
            <a:off x="511527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14" name="object 914"/>
          <p:cNvSpPr/>
          <p:nvPr/>
        </p:nvSpPr>
        <p:spPr>
          <a:xfrm>
            <a:off x="511136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15" name="object 915"/>
          <p:cNvSpPr/>
          <p:nvPr/>
        </p:nvSpPr>
        <p:spPr>
          <a:xfrm>
            <a:off x="510745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16" name="object 916"/>
          <p:cNvSpPr/>
          <p:nvPr/>
        </p:nvSpPr>
        <p:spPr>
          <a:xfrm>
            <a:off x="510452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17" name="object 917"/>
          <p:cNvSpPr/>
          <p:nvPr/>
        </p:nvSpPr>
        <p:spPr>
          <a:xfrm>
            <a:off x="510061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18" name="object 918"/>
          <p:cNvSpPr/>
          <p:nvPr/>
        </p:nvSpPr>
        <p:spPr>
          <a:xfrm>
            <a:off x="509670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19" name="object 919"/>
          <p:cNvSpPr/>
          <p:nvPr/>
        </p:nvSpPr>
        <p:spPr>
          <a:xfrm>
            <a:off x="509377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20" name="object 920"/>
          <p:cNvSpPr/>
          <p:nvPr/>
        </p:nvSpPr>
        <p:spPr>
          <a:xfrm>
            <a:off x="508986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21" name="object 921"/>
          <p:cNvSpPr/>
          <p:nvPr/>
        </p:nvSpPr>
        <p:spPr>
          <a:xfrm>
            <a:off x="508595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22" name="object 922"/>
          <p:cNvSpPr/>
          <p:nvPr/>
        </p:nvSpPr>
        <p:spPr>
          <a:xfrm>
            <a:off x="508302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23" name="object 923"/>
          <p:cNvSpPr/>
          <p:nvPr/>
        </p:nvSpPr>
        <p:spPr>
          <a:xfrm>
            <a:off x="507911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24" name="object 924"/>
          <p:cNvSpPr/>
          <p:nvPr/>
        </p:nvSpPr>
        <p:spPr>
          <a:xfrm>
            <a:off x="507569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25" name="object 925"/>
          <p:cNvSpPr/>
          <p:nvPr/>
        </p:nvSpPr>
        <p:spPr>
          <a:xfrm>
            <a:off x="507227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26" name="object 926"/>
          <p:cNvSpPr/>
          <p:nvPr/>
        </p:nvSpPr>
        <p:spPr>
          <a:xfrm>
            <a:off x="506836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27" name="object 927"/>
          <p:cNvSpPr/>
          <p:nvPr/>
        </p:nvSpPr>
        <p:spPr>
          <a:xfrm>
            <a:off x="5064941"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28" name="object 928"/>
          <p:cNvSpPr/>
          <p:nvPr/>
        </p:nvSpPr>
        <p:spPr>
          <a:xfrm>
            <a:off x="506152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29" name="object 929"/>
          <p:cNvSpPr/>
          <p:nvPr/>
        </p:nvSpPr>
        <p:spPr>
          <a:xfrm>
            <a:off x="505761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30" name="object 930"/>
          <p:cNvSpPr/>
          <p:nvPr/>
        </p:nvSpPr>
        <p:spPr>
          <a:xfrm>
            <a:off x="505419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31" name="object 931"/>
          <p:cNvSpPr/>
          <p:nvPr/>
        </p:nvSpPr>
        <p:spPr>
          <a:xfrm>
            <a:off x="505076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32" name="object 932"/>
          <p:cNvSpPr/>
          <p:nvPr/>
        </p:nvSpPr>
        <p:spPr>
          <a:xfrm>
            <a:off x="504686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33" name="object 933"/>
          <p:cNvSpPr/>
          <p:nvPr/>
        </p:nvSpPr>
        <p:spPr>
          <a:xfrm>
            <a:off x="504343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34" name="object 934"/>
          <p:cNvSpPr/>
          <p:nvPr/>
        </p:nvSpPr>
        <p:spPr>
          <a:xfrm>
            <a:off x="504001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35" name="object 935"/>
          <p:cNvSpPr/>
          <p:nvPr/>
        </p:nvSpPr>
        <p:spPr>
          <a:xfrm>
            <a:off x="503610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36" name="object 936"/>
          <p:cNvSpPr/>
          <p:nvPr/>
        </p:nvSpPr>
        <p:spPr>
          <a:xfrm>
            <a:off x="503317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37" name="object 937"/>
          <p:cNvSpPr/>
          <p:nvPr/>
        </p:nvSpPr>
        <p:spPr>
          <a:xfrm>
            <a:off x="502926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38" name="object 938"/>
          <p:cNvSpPr/>
          <p:nvPr/>
        </p:nvSpPr>
        <p:spPr>
          <a:xfrm>
            <a:off x="502535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39" name="object 939"/>
          <p:cNvSpPr/>
          <p:nvPr/>
        </p:nvSpPr>
        <p:spPr>
          <a:xfrm>
            <a:off x="502242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40" name="object 940"/>
          <p:cNvSpPr/>
          <p:nvPr/>
        </p:nvSpPr>
        <p:spPr>
          <a:xfrm>
            <a:off x="501851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41" name="object 941"/>
          <p:cNvSpPr/>
          <p:nvPr/>
        </p:nvSpPr>
        <p:spPr>
          <a:xfrm>
            <a:off x="501460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42" name="object 942"/>
          <p:cNvSpPr/>
          <p:nvPr/>
        </p:nvSpPr>
        <p:spPr>
          <a:xfrm>
            <a:off x="501167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43" name="object 943"/>
          <p:cNvSpPr/>
          <p:nvPr/>
        </p:nvSpPr>
        <p:spPr>
          <a:xfrm>
            <a:off x="500776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44" name="object 944"/>
          <p:cNvSpPr/>
          <p:nvPr/>
        </p:nvSpPr>
        <p:spPr>
          <a:xfrm>
            <a:off x="500385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45" name="object 945"/>
          <p:cNvSpPr/>
          <p:nvPr/>
        </p:nvSpPr>
        <p:spPr>
          <a:xfrm>
            <a:off x="500092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46" name="object 946"/>
          <p:cNvSpPr/>
          <p:nvPr/>
        </p:nvSpPr>
        <p:spPr>
          <a:xfrm>
            <a:off x="499701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47" name="object 947"/>
          <p:cNvSpPr/>
          <p:nvPr/>
        </p:nvSpPr>
        <p:spPr>
          <a:xfrm>
            <a:off x="499310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48" name="object 948"/>
          <p:cNvSpPr/>
          <p:nvPr/>
        </p:nvSpPr>
        <p:spPr>
          <a:xfrm>
            <a:off x="499017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49" name="object 949"/>
          <p:cNvSpPr/>
          <p:nvPr/>
        </p:nvSpPr>
        <p:spPr>
          <a:xfrm>
            <a:off x="498626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50" name="object 950"/>
          <p:cNvSpPr/>
          <p:nvPr/>
        </p:nvSpPr>
        <p:spPr>
          <a:xfrm>
            <a:off x="4982841"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51" name="object 951"/>
          <p:cNvSpPr/>
          <p:nvPr/>
        </p:nvSpPr>
        <p:spPr>
          <a:xfrm>
            <a:off x="497942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52" name="object 952"/>
          <p:cNvSpPr/>
          <p:nvPr/>
        </p:nvSpPr>
        <p:spPr>
          <a:xfrm>
            <a:off x="497551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53" name="object 953"/>
          <p:cNvSpPr/>
          <p:nvPr/>
        </p:nvSpPr>
        <p:spPr>
          <a:xfrm>
            <a:off x="497208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54" name="object 954"/>
          <p:cNvSpPr/>
          <p:nvPr/>
        </p:nvSpPr>
        <p:spPr>
          <a:xfrm>
            <a:off x="496866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55" name="object 955"/>
          <p:cNvSpPr/>
          <p:nvPr/>
        </p:nvSpPr>
        <p:spPr>
          <a:xfrm>
            <a:off x="496475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56" name="object 956"/>
          <p:cNvSpPr/>
          <p:nvPr/>
        </p:nvSpPr>
        <p:spPr>
          <a:xfrm>
            <a:off x="4961338"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57" name="object 957"/>
          <p:cNvSpPr/>
          <p:nvPr/>
        </p:nvSpPr>
        <p:spPr>
          <a:xfrm>
            <a:off x="495791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58" name="object 958"/>
          <p:cNvSpPr/>
          <p:nvPr/>
        </p:nvSpPr>
        <p:spPr>
          <a:xfrm>
            <a:off x="495400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59" name="object 959"/>
          <p:cNvSpPr/>
          <p:nvPr/>
        </p:nvSpPr>
        <p:spPr>
          <a:xfrm>
            <a:off x="495058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60" name="object 960"/>
          <p:cNvSpPr/>
          <p:nvPr/>
        </p:nvSpPr>
        <p:spPr>
          <a:xfrm>
            <a:off x="494716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61" name="object 961"/>
          <p:cNvSpPr/>
          <p:nvPr/>
        </p:nvSpPr>
        <p:spPr>
          <a:xfrm>
            <a:off x="494325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62" name="object 962"/>
          <p:cNvSpPr/>
          <p:nvPr/>
        </p:nvSpPr>
        <p:spPr>
          <a:xfrm>
            <a:off x="494032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63" name="object 963"/>
          <p:cNvSpPr/>
          <p:nvPr/>
        </p:nvSpPr>
        <p:spPr>
          <a:xfrm>
            <a:off x="493641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64" name="object 964"/>
          <p:cNvSpPr/>
          <p:nvPr/>
        </p:nvSpPr>
        <p:spPr>
          <a:xfrm>
            <a:off x="493250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65" name="object 965"/>
          <p:cNvSpPr/>
          <p:nvPr/>
        </p:nvSpPr>
        <p:spPr>
          <a:xfrm>
            <a:off x="492957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66" name="object 966"/>
          <p:cNvSpPr/>
          <p:nvPr/>
        </p:nvSpPr>
        <p:spPr>
          <a:xfrm>
            <a:off x="492566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67" name="object 967"/>
          <p:cNvSpPr/>
          <p:nvPr/>
        </p:nvSpPr>
        <p:spPr>
          <a:xfrm>
            <a:off x="492175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68" name="object 968"/>
          <p:cNvSpPr/>
          <p:nvPr/>
        </p:nvSpPr>
        <p:spPr>
          <a:xfrm>
            <a:off x="491882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69" name="object 969"/>
          <p:cNvSpPr/>
          <p:nvPr/>
        </p:nvSpPr>
        <p:spPr>
          <a:xfrm>
            <a:off x="491491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70" name="object 970"/>
          <p:cNvSpPr/>
          <p:nvPr/>
        </p:nvSpPr>
        <p:spPr>
          <a:xfrm>
            <a:off x="491100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71" name="object 971"/>
          <p:cNvSpPr/>
          <p:nvPr/>
        </p:nvSpPr>
        <p:spPr>
          <a:xfrm>
            <a:off x="490807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72" name="object 972"/>
          <p:cNvSpPr/>
          <p:nvPr/>
        </p:nvSpPr>
        <p:spPr>
          <a:xfrm>
            <a:off x="490416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73" name="object 973"/>
          <p:cNvSpPr/>
          <p:nvPr/>
        </p:nvSpPr>
        <p:spPr>
          <a:xfrm>
            <a:off x="490025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74" name="object 974"/>
          <p:cNvSpPr/>
          <p:nvPr/>
        </p:nvSpPr>
        <p:spPr>
          <a:xfrm>
            <a:off x="489731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75" name="object 975"/>
          <p:cNvSpPr/>
          <p:nvPr/>
        </p:nvSpPr>
        <p:spPr>
          <a:xfrm>
            <a:off x="489341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76" name="object 976"/>
          <p:cNvSpPr/>
          <p:nvPr/>
        </p:nvSpPr>
        <p:spPr>
          <a:xfrm>
            <a:off x="488998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77" name="object 977"/>
          <p:cNvSpPr/>
          <p:nvPr/>
        </p:nvSpPr>
        <p:spPr>
          <a:xfrm>
            <a:off x="488656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78" name="object 978"/>
          <p:cNvSpPr/>
          <p:nvPr/>
        </p:nvSpPr>
        <p:spPr>
          <a:xfrm>
            <a:off x="488265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79" name="object 979"/>
          <p:cNvSpPr/>
          <p:nvPr/>
        </p:nvSpPr>
        <p:spPr>
          <a:xfrm>
            <a:off x="4879238"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980" name="object 980"/>
          <p:cNvSpPr/>
          <p:nvPr/>
        </p:nvSpPr>
        <p:spPr>
          <a:xfrm>
            <a:off x="487581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81" name="object 981"/>
          <p:cNvSpPr/>
          <p:nvPr/>
        </p:nvSpPr>
        <p:spPr>
          <a:xfrm>
            <a:off x="487190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82" name="object 982"/>
          <p:cNvSpPr/>
          <p:nvPr/>
        </p:nvSpPr>
        <p:spPr>
          <a:xfrm>
            <a:off x="4868486"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83" name="object 983"/>
          <p:cNvSpPr/>
          <p:nvPr/>
        </p:nvSpPr>
        <p:spPr>
          <a:xfrm>
            <a:off x="486506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84" name="object 984"/>
          <p:cNvSpPr/>
          <p:nvPr/>
        </p:nvSpPr>
        <p:spPr>
          <a:xfrm>
            <a:off x="486115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85" name="object 985"/>
          <p:cNvSpPr/>
          <p:nvPr/>
        </p:nvSpPr>
        <p:spPr>
          <a:xfrm>
            <a:off x="485773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86" name="object 986"/>
          <p:cNvSpPr/>
          <p:nvPr/>
        </p:nvSpPr>
        <p:spPr>
          <a:xfrm>
            <a:off x="485431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87" name="object 987"/>
          <p:cNvSpPr/>
          <p:nvPr/>
        </p:nvSpPr>
        <p:spPr>
          <a:xfrm>
            <a:off x="485040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88" name="object 988"/>
          <p:cNvSpPr/>
          <p:nvPr/>
        </p:nvSpPr>
        <p:spPr>
          <a:xfrm>
            <a:off x="484698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989" name="object 989"/>
          <p:cNvSpPr/>
          <p:nvPr/>
        </p:nvSpPr>
        <p:spPr>
          <a:xfrm>
            <a:off x="484356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90" name="object 990"/>
          <p:cNvSpPr/>
          <p:nvPr/>
        </p:nvSpPr>
        <p:spPr>
          <a:xfrm>
            <a:off x="483965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91" name="object 991"/>
          <p:cNvSpPr/>
          <p:nvPr/>
        </p:nvSpPr>
        <p:spPr>
          <a:xfrm>
            <a:off x="483672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92" name="object 992"/>
          <p:cNvSpPr/>
          <p:nvPr/>
        </p:nvSpPr>
        <p:spPr>
          <a:xfrm>
            <a:off x="483281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93" name="object 993"/>
          <p:cNvSpPr/>
          <p:nvPr/>
        </p:nvSpPr>
        <p:spPr>
          <a:xfrm>
            <a:off x="482890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94" name="object 994"/>
          <p:cNvSpPr/>
          <p:nvPr/>
        </p:nvSpPr>
        <p:spPr>
          <a:xfrm>
            <a:off x="482597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95" name="object 995"/>
          <p:cNvSpPr/>
          <p:nvPr/>
        </p:nvSpPr>
        <p:spPr>
          <a:xfrm>
            <a:off x="482206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96" name="object 996"/>
          <p:cNvSpPr/>
          <p:nvPr/>
        </p:nvSpPr>
        <p:spPr>
          <a:xfrm>
            <a:off x="481815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997" name="object 997"/>
          <p:cNvSpPr/>
          <p:nvPr/>
        </p:nvSpPr>
        <p:spPr>
          <a:xfrm>
            <a:off x="481521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98" name="object 998"/>
          <p:cNvSpPr/>
          <p:nvPr/>
        </p:nvSpPr>
        <p:spPr>
          <a:xfrm>
            <a:off x="481130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999" name="object 999"/>
          <p:cNvSpPr/>
          <p:nvPr/>
        </p:nvSpPr>
        <p:spPr>
          <a:xfrm>
            <a:off x="480740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00" name="object 1000"/>
          <p:cNvSpPr/>
          <p:nvPr/>
        </p:nvSpPr>
        <p:spPr>
          <a:xfrm>
            <a:off x="480446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01" name="object 1001"/>
          <p:cNvSpPr/>
          <p:nvPr/>
        </p:nvSpPr>
        <p:spPr>
          <a:xfrm>
            <a:off x="480055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02" name="object 1002"/>
          <p:cNvSpPr/>
          <p:nvPr/>
        </p:nvSpPr>
        <p:spPr>
          <a:xfrm>
            <a:off x="479713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03" name="object 1003"/>
          <p:cNvSpPr/>
          <p:nvPr/>
        </p:nvSpPr>
        <p:spPr>
          <a:xfrm>
            <a:off x="479371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04" name="object 1004"/>
          <p:cNvSpPr/>
          <p:nvPr/>
        </p:nvSpPr>
        <p:spPr>
          <a:xfrm>
            <a:off x="478980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05" name="object 1005"/>
          <p:cNvSpPr/>
          <p:nvPr/>
        </p:nvSpPr>
        <p:spPr>
          <a:xfrm>
            <a:off x="4786386"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06" name="object 1006"/>
          <p:cNvSpPr/>
          <p:nvPr/>
        </p:nvSpPr>
        <p:spPr>
          <a:xfrm>
            <a:off x="478296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07" name="object 1007"/>
          <p:cNvSpPr/>
          <p:nvPr/>
        </p:nvSpPr>
        <p:spPr>
          <a:xfrm>
            <a:off x="477905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08" name="object 1008"/>
          <p:cNvSpPr/>
          <p:nvPr/>
        </p:nvSpPr>
        <p:spPr>
          <a:xfrm>
            <a:off x="477563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09" name="object 1009"/>
          <p:cNvSpPr/>
          <p:nvPr/>
        </p:nvSpPr>
        <p:spPr>
          <a:xfrm>
            <a:off x="477221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10" name="object 1010"/>
          <p:cNvSpPr/>
          <p:nvPr/>
        </p:nvSpPr>
        <p:spPr>
          <a:xfrm>
            <a:off x="476830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11" name="object 1011"/>
          <p:cNvSpPr/>
          <p:nvPr/>
        </p:nvSpPr>
        <p:spPr>
          <a:xfrm>
            <a:off x="476488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12" name="object 1012"/>
          <p:cNvSpPr/>
          <p:nvPr/>
        </p:nvSpPr>
        <p:spPr>
          <a:xfrm>
            <a:off x="476146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13" name="object 1013"/>
          <p:cNvSpPr/>
          <p:nvPr/>
        </p:nvSpPr>
        <p:spPr>
          <a:xfrm>
            <a:off x="475755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14" name="object 1014"/>
          <p:cNvSpPr/>
          <p:nvPr/>
        </p:nvSpPr>
        <p:spPr>
          <a:xfrm>
            <a:off x="475413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15" name="object 1015"/>
          <p:cNvSpPr/>
          <p:nvPr/>
        </p:nvSpPr>
        <p:spPr>
          <a:xfrm>
            <a:off x="475071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16" name="object 1016"/>
          <p:cNvSpPr/>
          <p:nvPr/>
        </p:nvSpPr>
        <p:spPr>
          <a:xfrm>
            <a:off x="474680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17" name="object 1017"/>
          <p:cNvSpPr/>
          <p:nvPr/>
        </p:nvSpPr>
        <p:spPr>
          <a:xfrm>
            <a:off x="474387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18" name="object 1018"/>
          <p:cNvSpPr/>
          <p:nvPr/>
        </p:nvSpPr>
        <p:spPr>
          <a:xfrm>
            <a:off x="473996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19" name="object 1019"/>
          <p:cNvSpPr/>
          <p:nvPr/>
        </p:nvSpPr>
        <p:spPr>
          <a:xfrm>
            <a:off x="473605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20" name="object 1020"/>
          <p:cNvSpPr/>
          <p:nvPr/>
        </p:nvSpPr>
        <p:spPr>
          <a:xfrm>
            <a:off x="473311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21" name="object 1021"/>
          <p:cNvSpPr/>
          <p:nvPr/>
        </p:nvSpPr>
        <p:spPr>
          <a:xfrm>
            <a:off x="472920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22" name="object 1022"/>
          <p:cNvSpPr/>
          <p:nvPr/>
        </p:nvSpPr>
        <p:spPr>
          <a:xfrm>
            <a:off x="472529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23" name="object 1023"/>
          <p:cNvSpPr/>
          <p:nvPr/>
        </p:nvSpPr>
        <p:spPr>
          <a:xfrm>
            <a:off x="472236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24" name="object 1024"/>
          <p:cNvSpPr/>
          <p:nvPr/>
        </p:nvSpPr>
        <p:spPr>
          <a:xfrm>
            <a:off x="471845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25" name="object 1025"/>
          <p:cNvSpPr/>
          <p:nvPr/>
        </p:nvSpPr>
        <p:spPr>
          <a:xfrm>
            <a:off x="471454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26" name="object 1026"/>
          <p:cNvSpPr/>
          <p:nvPr/>
        </p:nvSpPr>
        <p:spPr>
          <a:xfrm>
            <a:off x="471161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27" name="object 1027"/>
          <p:cNvSpPr/>
          <p:nvPr/>
        </p:nvSpPr>
        <p:spPr>
          <a:xfrm>
            <a:off x="470770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28" name="object 1028"/>
          <p:cNvSpPr/>
          <p:nvPr/>
        </p:nvSpPr>
        <p:spPr>
          <a:xfrm>
            <a:off x="470428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29" name="object 1029"/>
          <p:cNvSpPr/>
          <p:nvPr/>
        </p:nvSpPr>
        <p:spPr>
          <a:xfrm>
            <a:off x="470086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30" name="object 1030"/>
          <p:cNvSpPr/>
          <p:nvPr/>
        </p:nvSpPr>
        <p:spPr>
          <a:xfrm>
            <a:off x="469695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31" name="object 1031"/>
          <p:cNvSpPr/>
          <p:nvPr/>
        </p:nvSpPr>
        <p:spPr>
          <a:xfrm>
            <a:off x="4693534"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1032" name="object 1032"/>
          <p:cNvSpPr/>
          <p:nvPr/>
        </p:nvSpPr>
        <p:spPr>
          <a:xfrm>
            <a:off x="469011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33" name="object 1033"/>
          <p:cNvSpPr/>
          <p:nvPr/>
        </p:nvSpPr>
        <p:spPr>
          <a:xfrm>
            <a:off x="468620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34" name="object 1034"/>
          <p:cNvSpPr/>
          <p:nvPr/>
        </p:nvSpPr>
        <p:spPr>
          <a:xfrm>
            <a:off x="468278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35" name="object 1035"/>
          <p:cNvSpPr/>
          <p:nvPr/>
        </p:nvSpPr>
        <p:spPr>
          <a:xfrm>
            <a:off x="467936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36" name="object 1036"/>
          <p:cNvSpPr/>
          <p:nvPr/>
        </p:nvSpPr>
        <p:spPr>
          <a:xfrm>
            <a:off x="467545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37" name="object 1037"/>
          <p:cNvSpPr/>
          <p:nvPr/>
        </p:nvSpPr>
        <p:spPr>
          <a:xfrm>
            <a:off x="467203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38" name="object 1038"/>
          <p:cNvSpPr/>
          <p:nvPr/>
        </p:nvSpPr>
        <p:spPr>
          <a:xfrm>
            <a:off x="466861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39" name="object 1039"/>
          <p:cNvSpPr/>
          <p:nvPr/>
        </p:nvSpPr>
        <p:spPr>
          <a:xfrm>
            <a:off x="466470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40" name="object 1040"/>
          <p:cNvSpPr/>
          <p:nvPr/>
        </p:nvSpPr>
        <p:spPr>
          <a:xfrm>
            <a:off x="466128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41" name="object 1041"/>
          <p:cNvSpPr/>
          <p:nvPr/>
        </p:nvSpPr>
        <p:spPr>
          <a:xfrm>
            <a:off x="465785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42" name="object 1042"/>
          <p:cNvSpPr/>
          <p:nvPr/>
        </p:nvSpPr>
        <p:spPr>
          <a:xfrm>
            <a:off x="465395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43" name="object 1043"/>
          <p:cNvSpPr/>
          <p:nvPr/>
        </p:nvSpPr>
        <p:spPr>
          <a:xfrm>
            <a:off x="465101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44" name="object 1044"/>
          <p:cNvSpPr/>
          <p:nvPr/>
        </p:nvSpPr>
        <p:spPr>
          <a:xfrm>
            <a:off x="464710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45" name="object 1045"/>
          <p:cNvSpPr/>
          <p:nvPr/>
        </p:nvSpPr>
        <p:spPr>
          <a:xfrm>
            <a:off x="464319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46" name="object 1046"/>
          <p:cNvSpPr/>
          <p:nvPr/>
        </p:nvSpPr>
        <p:spPr>
          <a:xfrm>
            <a:off x="464026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47" name="object 1047"/>
          <p:cNvSpPr/>
          <p:nvPr/>
        </p:nvSpPr>
        <p:spPr>
          <a:xfrm>
            <a:off x="463635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48" name="object 1048"/>
          <p:cNvSpPr/>
          <p:nvPr/>
        </p:nvSpPr>
        <p:spPr>
          <a:xfrm>
            <a:off x="463244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49" name="object 1049"/>
          <p:cNvSpPr/>
          <p:nvPr/>
        </p:nvSpPr>
        <p:spPr>
          <a:xfrm>
            <a:off x="462951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50" name="object 1050"/>
          <p:cNvSpPr/>
          <p:nvPr/>
        </p:nvSpPr>
        <p:spPr>
          <a:xfrm>
            <a:off x="462560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51" name="object 1051"/>
          <p:cNvSpPr/>
          <p:nvPr/>
        </p:nvSpPr>
        <p:spPr>
          <a:xfrm>
            <a:off x="462169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52" name="object 1052"/>
          <p:cNvSpPr/>
          <p:nvPr/>
        </p:nvSpPr>
        <p:spPr>
          <a:xfrm>
            <a:off x="461876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53" name="object 1053"/>
          <p:cNvSpPr/>
          <p:nvPr/>
        </p:nvSpPr>
        <p:spPr>
          <a:xfrm>
            <a:off x="461485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54" name="object 1054"/>
          <p:cNvSpPr/>
          <p:nvPr/>
        </p:nvSpPr>
        <p:spPr>
          <a:xfrm>
            <a:off x="461143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55" name="object 1055"/>
          <p:cNvSpPr/>
          <p:nvPr/>
        </p:nvSpPr>
        <p:spPr>
          <a:xfrm>
            <a:off x="460801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56" name="object 1056"/>
          <p:cNvSpPr/>
          <p:nvPr/>
        </p:nvSpPr>
        <p:spPr>
          <a:xfrm>
            <a:off x="460410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57" name="object 1057"/>
          <p:cNvSpPr/>
          <p:nvPr/>
        </p:nvSpPr>
        <p:spPr>
          <a:xfrm>
            <a:off x="460068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58" name="object 1058"/>
          <p:cNvSpPr/>
          <p:nvPr/>
        </p:nvSpPr>
        <p:spPr>
          <a:xfrm>
            <a:off x="459726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59" name="object 1059"/>
          <p:cNvSpPr/>
          <p:nvPr/>
        </p:nvSpPr>
        <p:spPr>
          <a:xfrm>
            <a:off x="459335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60" name="object 1060"/>
          <p:cNvSpPr/>
          <p:nvPr/>
        </p:nvSpPr>
        <p:spPr>
          <a:xfrm>
            <a:off x="4589931"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61" name="object 1061"/>
          <p:cNvSpPr/>
          <p:nvPr/>
        </p:nvSpPr>
        <p:spPr>
          <a:xfrm>
            <a:off x="458651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62" name="object 1062"/>
          <p:cNvSpPr/>
          <p:nvPr/>
        </p:nvSpPr>
        <p:spPr>
          <a:xfrm>
            <a:off x="458260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63" name="object 1063"/>
          <p:cNvSpPr/>
          <p:nvPr/>
        </p:nvSpPr>
        <p:spPr>
          <a:xfrm>
            <a:off x="457918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64" name="object 1064"/>
          <p:cNvSpPr/>
          <p:nvPr/>
        </p:nvSpPr>
        <p:spPr>
          <a:xfrm>
            <a:off x="457575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65" name="object 1065"/>
          <p:cNvSpPr/>
          <p:nvPr/>
        </p:nvSpPr>
        <p:spPr>
          <a:xfrm>
            <a:off x="457184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66" name="object 1066"/>
          <p:cNvSpPr/>
          <p:nvPr/>
        </p:nvSpPr>
        <p:spPr>
          <a:xfrm>
            <a:off x="456842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67" name="object 1067"/>
          <p:cNvSpPr/>
          <p:nvPr/>
        </p:nvSpPr>
        <p:spPr>
          <a:xfrm>
            <a:off x="456500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68" name="object 1068"/>
          <p:cNvSpPr/>
          <p:nvPr/>
        </p:nvSpPr>
        <p:spPr>
          <a:xfrm>
            <a:off x="456109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69" name="object 1069"/>
          <p:cNvSpPr/>
          <p:nvPr/>
        </p:nvSpPr>
        <p:spPr>
          <a:xfrm>
            <a:off x="455816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70" name="object 1070"/>
          <p:cNvSpPr/>
          <p:nvPr/>
        </p:nvSpPr>
        <p:spPr>
          <a:xfrm>
            <a:off x="455425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71" name="object 1071"/>
          <p:cNvSpPr/>
          <p:nvPr/>
        </p:nvSpPr>
        <p:spPr>
          <a:xfrm>
            <a:off x="455034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72" name="object 1072"/>
          <p:cNvSpPr/>
          <p:nvPr/>
        </p:nvSpPr>
        <p:spPr>
          <a:xfrm>
            <a:off x="454741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73" name="object 1073"/>
          <p:cNvSpPr/>
          <p:nvPr/>
        </p:nvSpPr>
        <p:spPr>
          <a:xfrm>
            <a:off x="454350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74" name="object 1074"/>
          <p:cNvSpPr/>
          <p:nvPr/>
        </p:nvSpPr>
        <p:spPr>
          <a:xfrm>
            <a:off x="453959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75" name="object 1075"/>
          <p:cNvSpPr/>
          <p:nvPr/>
        </p:nvSpPr>
        <p:spPr>
          <a:xfrm>
            <a:off x="453666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76" name="object 1076"/>
          <p:cNvSpPr/>
          <p:nvPr/>
        </p:nvSpPr>
        <p:spPr>
          <a:xfrm>
            <a:off x="453275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77" name="object 1077"/>
          <p:cNvSpPr/>
          <p:nvPr/>
        </p:nvSpPr>
        <p:spPr>
          <a:xfrm>
            <a:off x="452884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78" name="object 1078"/>
          <p:cNvSpPr/>
          <p:nvPr/>
        </p:nvSpPr>
        <p:spPr>
          <a:xfrm>
            <a:off x="452591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79" name="object 1079"/>
          <p:cNvSpPr/>
          <p:nvPr/>
        </p:nvSpPr>
        <p:spPr>
          <a:xfrm>
            <a:off x="452200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80" name="object 1080"/>
          <p:cNvSpPr/>
          <p:nvPr/>
        </p:nvSpPr>
        <p:spPr>
          <a:xfrm>
            <a:off x="451858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81" name="object 1081"/>
          <p:cNvSpPr/>
          <p:nvPr/>
        </p:nvSpPr>
        <p:spPr>
          <a:xfrm>
            <a:off x="451516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82" name="object 1082"/>
          <p:cNvSpPr/>
          <p:nvPr/>
        </p:nvSpPr>
        <p:spPr>
          <a:xfrm>
            <a:off x="451125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83" name="object 1083"/>
          <p:cNvSpPr/>
          <p:nvPr/>
        </p:nvSpPr>
        <p:spPr>
          <a:xfrm>
            <a:off x="450783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84" name="object 1084"/>
          <p:cNvSpPr/>
          <p:nvPr/>
        </p:nvSpPr>
        <p:spPr>
          <a:xfrm>
            <a:off x="450441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85" name="object 1085"/>
          <p:cNvSpPr/>
          <p:nvPr/>
        </p:nvSpPr>
        <p:spPr>
          <a:xfrm>
            <a:off x="450050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86" name="object 1086"/>
          <p:cNvSpPr/>
          <p:nvPr/>
        </p:nvSpPr>
        <p:spPr>
          <a:xfrm>
            <a:off x="449707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87" name="object 1087"/>
          <p:cNvSpPr/>
          <p:nvPr/>
        </p:nvSpPr>
        <p:spPr>
          <a:xfrm>
            <a:off x="449365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88" name="object 1088"/>
          <p:cNvSpPr/>
          <p:nvPr/>
        </p:nvSpPr>
        <p:spPr>
          <a:xfrm>
            <a:off x="448974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89" name="object 1089"/>
          <p:cNvSpPr/>
          <p:nvPr/>
        </p:nvSpPr>
        <p:spPr>
          <a:xfrm>
            <a:off x="4486328"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90" name="object 1090"/>
          <p:cNvSpPr/>
          <p:nvPr/>
        </p:nvSpPr>
        <p:spPr>
          <a:xfrm>
            <a:off x="448290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91" name="object 1091"/>
          <p:cNvSpPr/>
          <p:nvPr/>
        </p:nvSpPr>
        <p:spPr>
          <a:xfrm>
            <a:off x="447899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92" name="object 1092"/>
          <p:cNvSpPr/>
          <p:nvPr/>
        </p:nvSpPr>
        <p:spPr>
          <a:xfrm>
            <a:off x="447557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093" name="object 1093"/>
          <p:cNvSpPr/>
          <p:nvPr/>
        </p:nvSpPr>
        <p:spPr>
          <a:xfrm>
            <a:off x="447215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94" name="object 1094"/>
          <p:cNvSpPr/>
          <p:nvPr/>
        </p:nvSpPr>
        <p:spPr>
          <a:xfrm>
            <a:off x="446824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95" name="object 1095"/>
          <p:cNvSpPr/>
          <p:nvPr/>
        </p:nvSpPr>
        <p:spPr>
          <a:xfrm>
            <a:off x="446531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96" name="object 1096"/>
          <p:cNvSpPr/>
          <p:nvPr/>
        </p:nvSpPr>
        <p:spPr>
          <a:xfrm>
            <a:off x="446140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97" name="object 1097"/>
          <p:cNvSpPr/>
          <p:nvPr/>
        </p:nvSpPr>
        <p:spPr>
          <a:xfrm>
            <a:off x="445749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098" name="object 1098"/>
          <p:cNvSpPr/>
          <p:nvPr/>
        </p:nvSpPr>
        <p:spPr>
          <a:xfrm>
            <a:off x="445456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099" name="object 1099"/>
          <p:cNvSpPr/>
          <p:nvPr/>
        </p:nvSpPr>
        <p:spPr>
          <a:xfrm>
            <a:off x="445065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00" name="object 1100"/>
          <p:cNvSpPr/>
          <p:nvPr/>
        </p:nvSpPr>
        <p:spPr>
          <a:xfrm>
            <a:off x="444674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01" name="object 1101"/>
          <p:cNvSpPr/>
          <p:nvPr/>
        </p:nvSpPr>
        <p:spPr>
          <a:xfrm>
            <a:off x="444381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02" name="object 1102"/>
          <p:cNvSpPr/>
          <p:nvPr/>
        </p:nvSpPr>
        <p:spPr>
          <a:xfrm>
            <a:off x="443990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03" name="object 1103"/>
          <p:cNvSpPr/>
          <p:nvPr/>
        </p:nvSpPr>
        <p:spPr>
          <a:xfrm>
            <a:off x="443599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04" name="object 1104"/>
          <p:cNvSpPr/>
          <p:nvPr/>
        </p:nvSpPr>
        <p:spPr>
          <a:xfrm>
            <a:off x="443306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05" name="object 1105"/>
          <p:cNvSpPr/>
          <p:nvPr/>
        </p:nvSpPr>
        <p:spPr>
          <a:xfrm>
            <a:off x="442915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06" name="object 1106"/>
          <p:cNvSpPr/>
          <p:nvPr/>
        </p:nvSpPr>
        <p:spPr>
          <a:xfrm>
            <a:off x="442573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07" name="object 1107"/>
          <p:cNvSpPr/>
          <p:nvPr/>
        </p:nvSpPr>
        <p:spPr>
          <a:xfrm>
            <a:off x="442230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08" name="object 1108"/>
          <p:cNvSpPr/>
          <p:nvPr/>
        </p:nvSpPr>
        <p:spPr>
          <a:xfrm>
            <a:off x="441840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09" name="object 1109"/>
          <p:cNvSpPr/>
          <p:nvPr/>
        </p:nvSpPr>
        <p:spPr>
          <a:xfrm>
            <a:off x="441497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10" name="object 1110"/>
          <p:cNvSpPr/>
          <p:nvPr/>
        </p:nvSpPr>
        <p:spPr>
          <a:xfrm>
            <a:off x="441155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11" name="object 1111"/>
          <p:cNvSpPr/>
          <p:nvPr/>
        </p:nvSpPr>
        <p:spPr>
          <a:xfrm>
            <a:off x="440764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12" name="object 1112"/>
          <p:cNvSpPr/>
          <p:nvPr/>
        </p:nvSpPr>
        <p:spPr>
          <a:xfrm>
            <a:off x="440422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13" name="object 1113"/>
          <p:cNvSpPr/>
          <p:nvPr/>
        </p:nvSpPr>
        <p:spPr>
          <a:xfrm>
            <a:off x="440080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14" name="object 1114"/>
          <p:cNvSpPr/>
          <p:nvPr/>
        </p:nvSpPr>
        <p:spPr>
          <a:xfrm>
            <a:off x="439689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15" name="object 1115"/>
          <p:cNvSpPr/>
          <p:nvPr/>
        </p:nvSpPr>
        <p:spPr>
          <a:xfrm>
            <a:off x="4393476"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16" name="object 1116"/>
          <p:cNvSpPr/>
          <p:nvPr/>
        </p:nvSpPr>
        <p:spPr>
          <a:xfrm>
            <a:off x="439005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17" name="object 1117"/>
          <p:cNvSpPr/>
          <p:nvPr/>
        </p:nvSpPr>
        <p:spPr>
          <a:xfrm>
            <a:off x="438614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18" name="object 1118"/>
          <p:cNvSpPr/>
          <p:nvPr/>
        </p:nvSpPr>
        <p:spPr>
          <a:xfrm>
            <a:off x="4382725"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19" name="object 1119"/>
          <p:cNvSpPr/>
          <p:nvPr/>
        </p:nvSpPr>
        <p:spPr>
          <a:xfrm>
            <a:off x="437930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20" name="object 1120"/>
          <p:cNvSpPr/>
          <p:nvPr/>
        </p:nvSpPr>
        <p:spPr>
          <a:xfrm>
            <a:off x="437539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21" name="object 1121"/>
          <p:cNvSpPr/>
          <p:nvPr/>
        </p:nvSpPr>
        <p:spPr>
          <a:xfrm>
            <a:off x="437246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22" name="object 1122"/>
          <p:cNvSpPr/>
          <p:nvPr/>
        </p:nvSpPr>
        <p:spPr>
          <a:xfrm>
            <a:off x="436855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23" name="object 1123"/>
          <p:cNvSpPr/>
          <p:nvPr/>
        </p:nvSpPr>
        <p:spPr>
          <a:xfrm>
            <a:off x="436464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24" name="object 1124"/>
          <p:cNvSpPr/>
          <p:nvPr/>
        </p:nvSpPr>
        <p:spPr>
          <a:xfrm>
            <a:off x="436171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25" name="object 1125"/>
          <p:cNvSpPr/>
          <p:nvPr/>
        </p:nvSpPr>
        <p:spPr>
          <a:xfrm>
            <a:off x="435780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26" name="object 1126"/>
          <p:cNvSpPr/>
          <p:nvPr/>
        </p:nvSpPr>
        <p:spPr>
          <a:xfrm>
            <a:off x="435389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27" name="object 1127"/>
          <p:cNvSpPr/>
          <p:nvPr/>
        </p:nvSpPr>
        <p:spPr>
          <a:xfrm>
            <a:off x="435096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28" name="object 1128"/>
          <p:cNvSpPr/>
          <p:nvPr/>
        </p:nvSpPr>
        <p:spPr>
          <a:xfrm>
            <a:off x="434705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29" name="object 1129"/>
          <p:cNvSpPr/>
          <p:nvPr/>
        </p:nvSpPr>
        <p:spPr>
          <a:xfrm>
            <a:off x="434314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30" name="object 1130"/>
          <p:cNvSpPr/>
          <p:nvPr/>
        </p:nvSpPr>
        <p:spPr>
          <a:xfrm>
            <a:off x="434020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31" name="object 1131"/>
          <p:cNvSpPr/>
          <p:nvPr/>
        </p:nvSpPr>
        <p:spPr>
          <a:xfrm>
            <a:off x="433629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32" name="object 1132"/>
          <p:cNvSpPr/>
          <p:nvPr/>
        </p:nvSpPr>
        <p:spPr>
          <a:xfrm>
            <a:off x="4332878"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1133" name="object 1133"/>
          <p:cNvSpPr/>
          <p:nvPr/>
        </p:nvSpPr>
        <p:spPr>
          <a:xfrm>
            <a:off x="432945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34" name="object 1134"/>
          <p:cNvSpPr/>
          <p:nvPr/>
        </p:nvSpPr>
        <p:spPr>
          <a:xfrm>
            <a:off x="432554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35" name="object 1135"/>
          <p:cNvSpPr/>
          <p:nvPr/>
        </p:nvSpPr>
        <p:spPr>
          <a:xfrm>
            <a:off x="432212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36" name="object 1136"/>
          <p:cNvSpPr/>
          <p:nvPr/>
        </p:nvSpPr>
        <p:spPr>
          <a:xfrm>
            <a:off x="431870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37" name="object 1137"/>
          <p:cNvSpPr/>
          <p:nvPr/>
        </p:nvSpPr>
        <p:spPr>
          <a:xfrm>
            <a:off x="431479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38" name="object 1138"/>
          <p:cNvSpPr/>
          <p:nvPr/>
        </p:nvSpPr>
        <p:spPr>
          <a:xfrm>
            <a:off x="4311376"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39" name="object 1139"/>
          <p:cNvSpPr/>
          <p:nvPr/>
        </p:nvSpPr>
        <p:spPr>
          <a:xfrm>
            <a:off x="430795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40" name="object 1140"/>
          <p:cNvSpPr/>
          <p:nvPr/>
        </p:nvSpPr>
        <p:spPr>
          <a:xfrm>
            <a:off x="430404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41" name="object 1141"/>
          <p:cNvSpPr/>
          <p:nvPr/>
        </p:nvSpPr>
        <p:spPr>
          <a:xfrm>
            <a:off x="430062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42" name="object 1142"/>
          <p:cNvSpPr/>
          <p:nvPr/>
        </p:nvSpPr>
        <p:spPr>
          <a:xfrm>
            <a:off x="429720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43" name="object 1143"/>
          <p:cNvSpPr/>
          <p:nvPr/>
        </p:nvSpPr>
        <p:spPr>
          <a:xfrm>
            <a:off x="429329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44" name="object 1144"/>
          <p:cNvSpPr/>
          <p:nvPr/>
        </p:nvSpPr>
        <p:spPr>
          <a:xfrm>
            <a:off x="428987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45" name="object 1145"/>
          <p:cNvSpPr/>
          <p:nvPr/>
        </p:nvSpPr>
        <p:spPr>
          <a:xfrm>
            <a:off x="428645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46" name="object 1146"/>
          <p:cNvSpPr/>
          <p:nvPr/>
        </p:nvSpPr>
        <p:spPr>
          <a:xfrm>
            <a:off x="428254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47" name="object 1147"/>
          <p:cNvSpPr/>
          <p:nvPr/>
        </p:nvSpPr>
        <p:spPr>
          <a:xfrm>
            <a:off x="427961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48" name="object 1148"/>
          <p:cNvSpPr/>
          <p:nvPr/>
        </p:nvSpPr>
        <p:spPr>
          <a:xfrm>
            <a:off x="427570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49" name="object 1149"/>
          <p:cNvSpPr/>
          <p:nvPr/>
        </p:nvSpPr>
        <p:spPr>
          <a:xfrm>
            <a:off x="427179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50" name="object 1150"/>
          <p:cNvSpPr/>
          <p:nvPr/>
        </p:nvSpPr>
        <p:spPr>
          <a:xfrm>
            <a:off x="426885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51" name="object 1151"/>
          <p:cNvSpPr/>
          <p:nvPr/>
        </p:nvSpPr>
        <p:spPr>
          <a:xfrm>
            <a:off x="426495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52" name="object 1152"/>
          <p:cNvSpPr/>
          <p:nvPr/>
        </p:nvSpPr>
        <p:spPr>
          <a:xfrm>
            <a:off x="426104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53" name="object 1153"/>
          <p:cNvSpPr/>
          <p:nvPr/>
        </p:nvSpPr>
        <p:spPr>
          <a:xfrm>
            <a:off x="425810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54" name="object 1154"/>
          <p:cNvSpPr/>
          <p:nvPr/>
        </p:nvSpPr>
        <p:spPr>
          <a:xfrm>
            <a:off x="425419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55" name="object 1155"/>
          <p:cNvSpPr/>
          <p:nvPr/>
        </p:nvSpPr>
        <p:spPr>
          <a:xfrm>
            <a:off x="425028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56" name="object 1156"/>
          <p:cNvSpPr/>
          <p:nvPr/>
        </p:nvSpPr>
        <p:spPr>
          <a:xfrm>
            <a:off x="424735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57" name="object 1157"/>
          <p:cNvSpPr/>
          <p:nvPr/>
        </p:nvSpPr>
        <p:spPr>
          <a:xfrm>
            <a:off x="424344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58" name="object 1158"/>
          <p:cNvSpPr/>
          <p:nvPr/>
        </p:nvSpPr>
        <p:spPr>
          <a:xfrm>
            <a:off x="423953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59" name="object 1159"/>
          <p:cNvSpPr/>
          <p:nvPr/>
        </p:nvSpPr>
        <p:spPr>
          <a:xfrm>
            <a:off x="423660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60" name="object 1160"/>
          <p:cNvSpPr/>
          <p:nvPr/>
        </p:nvSpPr>
        <p:spPr>
          <a:xfrm>
            <a:off x="423269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61" name="object 1161"/>
          <p:cNvSpPr/>
          <p:nvPr/>
        </p:nvSpPr>
        <p:spPr>
          <a:xfrm>
            <a:off x="4229275"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1162" name="object 1162"/>
          <p:cNvSpPr/>
          <p:nvPr/>
        </p:nvSpPr>
        <p:spPr>
          <a:xfrm>
            <a:off x="422585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63" name="object 1163"/>
          <p:cNvSpPr/>
          <p:nvPr/>
        </p:nvSpPr>
        <p:spPr>
          <a:xfrm>
            <a:off x="422194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64" name="object 1164"/>
          <p:cNvSpPr/>
          <p:nvPr/>
        </p:nvSpPr>
        <p:spPr>
          <a:xfrm>
            <a:off x="421852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65" name="object 1165"/>
          <p:cNvSpPr/>
          <p:nvPr/>
        </p:nvSpPr>
        <p:spPr>
          <a:xfrm>
            <a:off x="421510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66" name="object 1166"/>
          <p:cNvSpPr/>
          <p:nvPr/>
        </p:nvSpPr>
        <p:spPr>
          <a:xfrm>
            <a:off x="421119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67" name="object 1167"/>
          <p:cNvSpPr/>
          <p:nvPr/>
        </p:nvSpPr>
        <p:spPr>
          <a:xfrm>
            <a:off x="420777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68" name="object 1168"/>
          <p:cNvSpPr/>
          <p:nvPr/>
        </p:nvSpPr>
        <p:spPr>
          <a:xfrm>
            <a:off x="420435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69" name="object 1169"/>
          <p:cNvSpPr/>
          <p:nvPr/>
        </p:nvSpPr>
        <p:spPr>
          <a:xfrm>
            <a:off x="420044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70" name="object 1170"/>
          <p:cNvSpPr/>
          <p:nvPr/>
        </p:nvSpPr>
        <p:spPr>
          <a:xfrm>
            <a:off x="4197021"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71" name="object 1171"/>
          <p:cNvSpPr/>
          <p:nvPr/>
        </p:nvSpPr>
        <p:spPr>
          <a:xfrm>
            <a:off x="419360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72" name="object 1172"/>
          <p:cNvSpPr/>
          <p:nvPr/>
        </p:nvSpPr>
        <p:spPr>
          <a:xfrm>
            <a:off x="418969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73" name="object 1173"/>
          <p:cNvSpPr/>
          <p:nvPr/>
        </p:nvSpPr>
        <p:spPr>
          <a:xfrm>
            <a:off x="418675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74" name="object 1174"/>
          <p:cNvSpPr/>
          <p:nvPr/>
        </p:nvSpPr>
        <p:spPr>
          <a:xfrm>
            <a:off x="418284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75" name="object 1175"/>
          <p:cNvSpPr/>
          <p:nvPr/>
        </p:nvSpPr>
        <p:spPr>
          <a:xfrm>
            <a:off x="417894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76" name="object 1176"/>
          <p:cNvSpPr/>
          <p:nvPr/>
        </p:nvSpPr>
        <p:spPr>
          <a:xfrm>
            <a:off x="417600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77" name="object 1177"/>
          <p:cNvSpPr/>
          <p:nvPr/>
        </p:nvSpPr>
        <p:spPr>
          <a:xfrm>
            <a:off x="417209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78" name="object 1178"/>
          <p:cNvSpPr/>
          <p:nvPr/>
        </p:nvSpPr>
        <p:spPr>
          <a:xfrm>
            <a:off x="416818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79" name="object 1179"/>
          <p:cNvSpPr/>
          <p:nvPr/>
        </p:nvSpPr>
        <p:spPr>
          <a:xfrm>
            <a:off x="416525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80" name="object 1180"/>
          <p:cNvSpPr/>
          <p:nvPr/>
        </p:nvSpPr>
        <p:spPr>
          <a:xfrm>
            <a:off x="416134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81" name="object 1181"/>
          <p:cNvSpPr/>
          <p:nvPr/>
        </p:nvSpPr>
        <p:spPr>
          <a:xfrm>
            <a:off x="415743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82" name="object 1182"/>
          <p:cNvSpPr/>
          <p:nvPr/>
        </p:nvSpPr>
        <p:spPr>
          <a:xfrm>
            <a:off x="415450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83" name="object 1183"/>
          <p:cNvSpPr/>
          <p:nvPr/>
        </p:nvSpPr>
        <p:spPr>
          <a:xfrm>
            <a:off x="415059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84" name="object 1184"/>
          <p:cNvSpPr/>
          <p:nvPr/>
        </p:nvSpPr>
        <p:spPr>
          <a:xfrm>
            <a:off x="414668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85" name="object 1185"/>
          <p:cNvSpPr/>
          <p:nvPr/>
        </p:nvSpPr>
        <p:spPr>
          <a:xfrm>
            <a:off x="414375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86" name="object 1186"/>
          <p:cNvSpPr/>
          <p:nvPr/>
        </p:nvSpPr>
        <p:spPr>
          <a:xfrm>
            <a:off x="413984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87" name="object 1187"/>
          <p:cNvSpPr/>
          <p:nvPr/>
        </p:nvSpPr>
        <p:spPr>
          <a:xfrm>
            <a:off x="4136423"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88" name="object 1188"/>
          <p:cNvSpPr/>
          <p:nvPr/>
        </p:nvSpPr>
        <p:spPr>
          <a:xfrm>
            <a:off x="413300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89" name="object 1189"/>
          <p:cNvSpPr/>
          <p:nvPr/>
        </p:nvSpPr>
        <p:spPr>
          <a:xfrm>
            <a:off x="412909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90" name="object 1190"/>
          <p:cNvSpPr/>
          <p:nvPr/>
        </p:nvSpPr>
        <p:spPr>
          <a:xfrm>
            <a:off x="4125672"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1191" name="object 1191"/>
          <p:cNvSpPr/>
          <p:nvPr/>
        </p:nvSpPr>
        <p:spPr>
          <a:xfrm>
            <a:off x="412225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92" name="object 1192"/>
          <p:cNvSpPr/>
          <p:nvPr/>
        </p:nvSpPr>
        <p:spPr>
          <a:xfrm>
            <a:off x="411834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93" name="object 1193"/>
          <p:cNvSpPr/>
          <p:nvPr/>
        </p:nvSpPr>
        <p:spPr>
          <a:xfrm>
            <a:off x="4114921"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94" name="object 1194"/>
          <p:cNvSpPr/>
          <p:nvPr/>
        </p:nvSpPr>
        <p:spPr>
          <a:xfrm>
            <a:off x="411150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95" name="object 1195"/>
          <p:cNvSpPr/>
          <p:nvPr/>
        </p:nvSpPr>
        <p:spPr>
          <a:xfrm>
            <a:off x="410759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96" name="object 1196"/>
          <p:cNvSpPr/>
          <p:nvPr/>
        </p:nvSpPr>
        <p:spPr>
          <a:xfrm>
            <a:off x="410417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197" name="object 1197"/>
          <p:cNvSpPr/>
          <p:nvPr/>
        </p:nvSpPr>
        <p:spPr>
          <a:xfrm>
            <a:off x="410074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198" name="object 1198"/>
          <p:cNvSpPr/>
          <p:nvPr/>
        </p:nvSpPr>
        <p:spPr>
          <a:xfrm>
            <a:off x="409683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199" name="object 1199"/>
          <p:cNvSpPr/>
          <p:nvPr/>
        </p:nvSpPr>
        <p:spPr>
          <a:xfrm>
            <a:off x="409390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00" name="object 1200"/>
          <p:cNvSpPr/>
          <p:nvPr/>
        </p:nvSpPr>
        <p:spPr>
          <a:xfrm>
            <a:off x="408999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01" name="object 1201"/>
          <p:cNvSpPr/>
          <p:nvPr/>
        </p:nvSpPr>
        <p:spPr>
          <a:xfrm>
            <a:off x="408608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02" name="object 1202"/>
          <p:cNvSpPr/>
          <p:nvPr/>
        </p:nvSpPr>
        <p:spPr>
          <a:xfrm>
            <a:off x="408315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03" name="object 1203"/>
          <p:cNvSpPr/>
          <p:nvPr/>
        </p:nvSpPr>
        <p:spPr>
          <a:xfrm>
            <a:off x="407924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04" name="object 1204"/>
          <p:cNvSpPr/>
          <p:nvPr/>
        </p:nvSpPr>
        <p:spPr>
          <a:xfrm>
            <a:off x="407533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05" name="object 1205"/>
          <p:cNvSpPr/>
          <p:nvPr/>
        </p:nvSpPr>
        <p:spPr>
          <a:xfrm>
            <a:off x="407240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06" name="object 1206"/>
          <p:cNvSpPr/>
          <p:nvPr/>
        </p:nvSpPr>
        <p:spPr>
          <a:xfrm>
            <a:off x="406849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07" name="object 1207"/>
          <p:cNvSpPr/>
          <p:nvPr/>
        </p:nvSpPr>
        <p:spPr>
          <a:xfrm>
            <a:off x="406458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08" name="object 1208"/>
          <p:cNvSpPr/>
          <p:nvPr/>
        </p:nvSpPr>
        <p:spPr>
          <a:xfrm>
            <a:off x="406165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09" name="object 1209"/>
          <p:cNvSpPr/>
          <p:nvPr/>
        </p:nvSpPr>
        <p:spPr>
          <a:xfrm>
            <a:off x="405774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10" name="object 1210"/>
          <p:cNvSpPr/>
          <p:nvPr/>
        </p:nvSpPr>
        <p:spPr>
          <a:xfrm>
            <a:off x="405383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11" name="object 1211"/>
          <p:cNvSpPr/>
          <p:nvPr/>
        </p:nvSpPr>
        <p:spPr>
          <a:xfrm>
            <a:off x="405090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12" name="object 1212"/>
          <p:cNvSpPr/>
          <p:nvPr/>
        </p:nvSpPr>
        <p:spPr>
          <a:xfrm>
            <a:off x="404699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13" name="object 1213"/>
          <p:cNvSpPr/>
          <p:nvPr/>
        </p:nvSpPr>
        <p:spPr>
          <a:xfrm>
            <a:off x="4043572"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14" name="object 1214"/>
          <p:cNvSpPr/>
          <p:nvPr/>
        </p:nvSpPr>
        <p:spPr>
          <a:xfrm>
            <a:off x="404015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15" name="object 1215"/>
          <p:cNvSpPr/>
          <p:nvPr/>
        </p:nvSpPr>
        <p:spPr>
          <a:xfrm>
            <a:off x="403624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16" name="object 1216"/>
          <p:cNvSpPr/>
          <p:nvPr/>
        </p:nvSpPr>
        <p:spPr>
          <a:xfrm>
            <a:off x="403282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17" name="object 1217"/>
          <p:cNvSpPr/>
          <p:nvPr/>
        </p:nvSpPr>
        <p:spPr>
          <a:xfrm>
            <a:off x="402939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18" name="object 1218"/>
          <p:cNvSpPr/>
          <p:nvPr/>
        </p:nvSpPr>
        <p:spPr>
          <a:xfrm>
            <a:off x="402549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19" name="object 1219"/>
          <p:cNvSpPr/>
          <p:nvPr/>
        </p:nvSpPr>
        <p:spPr>
          <a:xfrm>
            <a:off x="4022069"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1220" name="object 1220"/>
          <p:cNvSpPr/>
          <p:nvPr/>
        </p:nvSpPr>
        <p:spPr>
          <a:xfrm>
            <a:off x="401864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21" name="object 1221"/>
          <p:cNvSpPr/>
          <p:nvPr/>
        </p:nvSpPr>
        <p:spPr>
          <a:xfrm>
            <a:off x="401473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22" name="object 1222"/>
          <p:cNvSpPr/>
          <p:nvPr/>
        </p:nvSpPr>
        <p:spPr>
          <a:xfrm>
            <a:off x="4011318"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23" name="object 1223"/>
          <p:cNvSpPr/>
          <p:nvPr/>
        </p:nvSpPr>
        <p:spPr>
          <a:xfrm>
            <a:off x="400789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24" name="object 1224"/>
          <p:cNvSpPr/>
          <p:nvPr/>
        </p:nvSpPr>
        <p:spPr>
          <a:xfrm>
            <a:off x="4003987"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25" name="object 1225"/>
          <p:cNvSpPr/>
          <p:nvPr/>
        </p:nvSpPr>
        <p:spPr>
          <a:xfrm>
            <a:off x="400105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26" name="object 1226"/>
          <p:cNvSpPr/>
          <p:nvPr/>
        </p:nvSpPr>
        <p:spPr>
          <a:xfrm>
            <a:off x="399714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27" name="object 1227"/>
          <p:cNvSpPr/>
          <p:nvPr/>
        </p:nvSpPr>
        <p:spPr>
          <a:xfrm>
            <a:off x="399323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28" name="object 1228"/>
          <p:cNvSpPr/>
          <p:nvPr/>
        </p:nvSpPr>
        <p:spPr>
          <a:xfrm>
            <a:off x="399030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29" name="object 1229"/>
          <p:cNvSpPr/>
          <p:nvPr/>
        </p:nvSpPr>
        <p:spPr>
          <a:xfrm>
            <a:off x="398639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30" name="object 1230"/>
          <p:cNvSpPr/>
          <p:nvPr/>
        </p:nvSpPr>
        <p:spPr>
          <a:xfrm>
            <a:off x="398248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31" name="object 1231"/>
          <p:cNvSpPr/>
          <p:nvPr/>
        </p:nvSpPr>
        <p:spPr>
          <a:xfrm>
            <a:off x="397955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32" name="object 1232"/>
          <p:cNvSpPr/>
          <p:nvPr/>
        </p:nvSpPr>
        <p:spPr>
          <a:xfrm>
            <a:off x="397564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33" name="object 1233"/>
          <p:cNvSpPr/>
          <p:nvPr/>
        </p:nvSpPr>
        <p:spPr>
          <a:xfrm>
            <a:off x="397173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34" name="object 1234"/>
          <p:cNvSpPr/>
          <p:nvPr/>
        </p:nvSpPr>
        <p:spPr>
          <a:xfrm>
            <a:off x="396880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35" name="object 1235"/>
          <p:cNvSpPr/>
          <p:nvPr/>
        </p:nvSpPr>
        <p:spPr>
          <a:xfrm>
            <a:off x="396489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36" name="object 1236"/>
          <p:cNvSpPr/>
          <p:nvPr/>
        </p:nvSpPr>
        <p:spPr>
          <a:xfrm>
            <a:off x="3960982"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37" name="object 1237"/>
          <p:cNvSpPr/>
          <p:nvPr/>
        </p:nvSpPr>
        <p:spPr>
          <a:xfrm>
            <a:off x="395805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38" name="object 1238"/>
          <p:cNvSpPr/>
          <p:nvPr/>
        </p:nvSpPr>
        <p:spPr>
          <a:xfrm>
            <a:off x="395414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39" name="object 1239"/>
          <p:cNvSpPr/>
          <p:nvPr/>
        </p:nvSpPr>
        <p:spPr>
          <a:xfrm>
            <a:off x="3950720"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40" name="object 1240"/>
          <p:cNvSpPr/>
          <p:nvPr/>
        </p:nvSpPr>
        <p:spPr>
          <a:xfrm>
            <a:off x="394729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41" name="object 1241"/>
          <p:cNvSpPr/>
          <p:nvPr/>
        </p:nvSpPr>
        <p:spPr>
          <a:xfrm>
            <a:off x="3943389"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42" name="object 1242"/>
          <p:cNvSpPr/>
          <p:nvPr/>
        </p:nvSpPr>
        <p:spPr>
          <a:xfrm>
            <a:off x="3939969"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43" name="object 1243"/>
          <p:cNvSpPr/>
          <p:nvPr/>
        </p:nvSpPr>
        <p:spPr>
          <a:xfrm>
            <a:off x="393654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44" name="object 1244"/>
          <p:cNvSpPr/>
          <p:nvPr/>
        </p:nvSpPr>
        <p:spPr>
          <a:xfrm>
            <a:off x="393263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45" name="object 1245"/>
          <p:cNvSpPr/>
          <p:nvPr/>
        </p:nvSpPr>
        <p:spPr>
          <a:xfrm>
            <a:off x="392921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46" name="object 1246"/>
          <p:cNvSpPr/>
          <p:nvPr/>
        </p:nvSpPr>
        <p:spPr>
          <a:xfrm>
            <a:off x="392579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47" name="object 1247"/>
          <p:cNvSpPr/>
          <p:nvPr/>
        </p:nvSpPr>
        <p:spPr>
          <a:xfrm>
            <a:off x="392188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48" name="object 1248"/>
          <p:cNvSpPr/>
          <p:nvPr/>
        </p:nvSpPr>
        <p:spPr>
          <a:xfrm>
            <a:off x="3918466" y="343258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1249" name="object 1249"/>
          <p:cNvSpPr/>
          <p:nvPr/>
        </p:nvSpPr>
        <p:spPr>
          <a:xfrm>
            <a:off x="391504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50" name="object 1250"/>
          <p:cNvSpPr/>
          <p:nvPr/>
        </p:nvSpPr>
        <p:spPr>
          <a:xfrm>
            <a:off x="3911136"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51" name="object 1251"/>
          <p:cNvSpPr/>
          <p:nvPr/>
        </p:nvSpPr>
        <p:spPr>
          <a:xfrm>
            <a:off x="390820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52" name="object 1252"/>
          <p:cNvSpPr/>
          <p:nvPr/>
        </p:nvSpPr>
        <p:spPr>
          <a:xfrm>
            <a:off x="390429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53" name="object 1253"/>
          <p:cNvSpPr/>
          <p:nvPr/>
        </p:nvSpPr>
        <p:spPr>
          <a:xfrm>
            <a:off x="3900384"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54" name="object 1254"/>
          <p:cNvSpPr/>
          <p:nvPr/>
        </p:nvSpPr>
        <p:spPr>
          <a:xfrm>
            <a:off x="389745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55" name="object 1255"/>
          <p:cNvSpPr/>
          <p:nvPr/>
        </p:nvSpPr>
        <p:spPr>
          <a:xfrm>
            <a:off x="389354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56" name="object 1256"/>
          <p:cNvSpPr/>
          <p:nvPr/>
        </p:nvSpPr>
        <p:spPr>
          <a:xfrm>
            <a:off x="388963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57" name="object 1257"/>
          <p:cNvSpPr/>
          <p:nvPr/>
        </p:nvSpPr>
        <p:spPr>
          <a:xfrm>
            <a:off x="388670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58" name="object 1258"/>
          <p:cNvSpPr/>
          <p:nvPr/>
        </p:nvSpPr>
        <p:spPr>
          <a:xfrm>
            <a:off x="388279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59" name="object 1259"/>
          <p:cNvSpPr/>
          <p:nvPr/>
        </p:nvSpPr>
        <p:spPr>
          <a:xfrm>
            <a:off x="387888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60" name="object 1260"/>
          <p:cNvSpPr/>
          <p:nvPr/>
        </p:nvSpPr>
        <p:spPr>
          <a:xfrm>
            <a:off x="387595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61" name="object 1261"/>
          <p:cNvSpPr/>
          <p:nvPr/>
        </p:nvSpPr>
        <p:spPr>
          <a:xfrm>
            <a:off x="387204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62" name="object 1262"/>
          <p:cNvSpPr/>
          <p:nvPr/>
        </p:nvSpPr>
        <p:spPr>
          <a:xfrm>
            <a:off x="386813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63" name="object 1263"/>
          <p:cNvSpPr/>
          <p:nvPr/>
        </p:nvSpPr>
        <p:spPr>
          <a:xfrm>
            <a:off x="3865198"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64" name="object 1264"/>
          <p:cNvSpPr/>
          <p:nvPr/>
        </p:nvSpPr>
        <p:spPr>
          <a:xfrm>
            <a:off x="386128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65" name="object 1265"/>
          <p:cNvSpPr/>
          <p:nvPr/>
        </p:nvSpPr>
        <p:spPr>
          <a:xfrm>
            <a:off x="3857868"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66" name="object 1266"/>
          <p:cNvSpPr/>
          <p:nvPr/>
        </p:nvSpPr>
        <p:spPr>
          <a:xfrm>
            <a:off x="3854447"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67" name="object 1267"/>
          <p:cNvSpPr/>
          <p:nvPr/>
        </p:nvSpPr>
        <p:spPr>
          <a:xfrm>
            <a:off x="3850538"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68" name="object 1268"/>
          <p:cNvSpPr/>
          <p:nvPr/>
        </p:nvSpPr>
        <p:spPr>
          <a:xfrm>
            <a:off x="3847117"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69" name="object 1269"/>
          <p:cNvSpPr/>
          <p:nvPr/>
        </p:nvSpPr>
        <p:spPr>
          <a:xfrm>
            <a:off x="384369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70" name="object 1270"/>
          <p:cNvSpPr/>
          <p:nvPr/>
        </p:nvSpPr>
        <p:spPr>
          <a:xfrm>
            <a:off x="3839786"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71" name="object 1271"/>
          <p:cNvSpPr/>
          <p:nvPr/>
        </p:nvSpPr>
        <p:spPr>
          <a:xfrm>
            <a:off x="3836366"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72" name="object 1272"/>
          <p:cNvSpPr/>
          <p:nvPr/>
        </p:nvSpPr>
        <p:spPr>
          <a:xfrm>
            <a:off x="3832945"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73" name="object 1273"/>
          <p:cNvSpPr/>
          <p:nvPr/>
        </p:nvSpPr>
        <p:spPr>
          <a:xfrm>
            <a:off x="3829035"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74" name="object 1274"/>
          <p:cNvSpPr/>
          <p:nvPr/>
        </p:nvSpPr>
        <p:spPr>
          <a:xfrm>
            <a:off x="3825614" y="343258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275" name="object 1275"/>
          <p:cNvSpPr/>
          <p:nvPr/>
        </p:nvSpPr>
        <p:spPr>
          <a:xfrm>
            <a:off x="3822193"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76" name="object 1276"/>
          <p:cNvSpPr/>
          <p:nvPr/>
        </p:nvSpPr>
        <p:spPr>
          <a:xfrm>
            <a:off x="3818284"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77" name="object 1277"/>
          <p:cNvSpPr/>
          <p:nvPr/>
        </p:nvSpPr>
        <p:spPr>
          <a:xfrm>
            <a:off x="381535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78" name="object 1278"/>
          <p:cNvSpPr/>
          <p:nvPr/>
        </p:nvSpPr>
        <p:spPr>
          <a:xfrm>
            <a:off x="3811442"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79" name="object 1279"/>
          <p:cNvSpPr/>
          <p:nvPr/>
        </p:nvSpPr>
        <p:spPr>
          <a:xfrm>
            <a:off x="3807533"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80" name="object 1280"/>
          <p:cNvSpPr/>
          <p:nvPr/>
        </p:nvSpPr>
        <p:spPr>
          <a:xfrm>
            <a:off x="380460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81" name="object 1281"/>
          <p:cNvSpPr/>
          <p:nvPr/>
        </p:nvSpPr>
        <p:spPr>
          <a:xfrm>
            <a:off x="3800691"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82" name="object 1282"/>
          <p:cNvSpPr/>
          <p:nvPr/>
        </p:nvSpPr>
        <p:spPr>
          <a:xfrm>
            <a:off x="3796781"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83" name="object 1283"/>
          <p:cNvSpPr/>
          <p:nvPr/>
        </p:nvSpPr>
        <p:spPr>
          <a:xfrm>
            <a:off x="3793849"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84" name="object 1284"/>
          <p:cNvSpPr/>
          <p:nvPr/>
        </p:nvSpPr>
        <p:spPr>
          <a:xfrm>
            <a:off x="3789940" y="34325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85" name="object 1285"/>
          <p:cNvSpPr/>
          <p:nvPr/>
        </p:nvSpPr>
        <p:spPr>
          <a:xfrm>
            <a:off x="3786030" y="34325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286" name="object 1286"/>
          <p:cNvSpPr/>
          <p:nvPr/>
        </p:nvSpPr>
        <p:spPr>
          <a:xfrm>
            <a:off x="3782121" y="3432584"/>
            <a:ext cx="1954" cy="1955"/>
          </a:xfrm>
          <a:custGeom>
            <a:avLst/>
            <a:gdLst/>
            <a:ahLst/>
            <a:cxnLst/>
            <a:rect l="l" t="t" r="r" b="b"/>
            <a:pathLst>
              <a:path w="3047" h="3048">
                <a:moveTo>
                  <a:pt x="1524" y="3048"/>
                </a:moveTo>
                <a:lnTo>
                  <a:pt x="3047" y="3048"/>
                </a:lnTo>
                <a:lnTo>
                  <a:pt x="3047" y="1524"/>
                </a:lnTo>
                <a:lnTo>
                  <a:pt x="1524" y="0"/>
                </a:lnTo>
                <a:lnTo>
                  <a:pt x="0" y="0"/>
                </a:lnTo>
                <a:lnTo>
                  <a:pt x="0" y="3048"/>
                </a:lnTo>
                <a:lnTo>
                  <a:pt x="1524" y="3048"/>
                </a:lnTo>
                <a:close/>
              </a:path>
            </a:pathLst>
          </a:custGeom>
          <a:solidFill>
            <a:srgbClr val="3263A2"/>
          </a:solidFill>
        </p:spPr>
        <p:txBody>
          <a:bodyPr wrap="square" lIns="0" tIns="0" rIns="0" bIns="0" rtlCol="0">
            <a:noAutofit/>
          </a:bodyPr>
          <a:lstStyle/>
          <a:p>
            <a:endParaRPr sz="1154">
              <a:solidFill>
                <a:prstClr val="black"/>
              </a:solidFill>
            </a:endParaRPr>
          </a:p>
        </p:txBody>
      </p:sp>
      <p:sp>
        <p:nvSpPr>
          <p:cNvPr id="1287" name="object 1287"/>
          <p:cNvSpPr/>
          <p:nvPr/>
        </p:nvSpPr>
        <p:spPr>
          <a:xfrm>
            <a:off x="3783098" y="342965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88" name="object 1288"/>
          <p:cNvSpPr/>
          <p:nvPr/>
        </p:nvSpPr>
        <p:spPr>
          <a:xfrm>
            <a:off x="3783098" y="342574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89" name="object 1289"/>
          <p:cNvSpPr/>
          <p:nvPr/>
        </p:nvSpPr>
        <p:spPr>
          <a:xfrm>
            <a:off x="3783098" y="3421833"/>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90" name="object 1290"/>
          <p:cNvSpPr/>
          <p:nvPr/>
        </p:nvSpPr>
        <p:spPr>
          <a:xfrm>
            <a:off x="3783098" y="341890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91" name="object 1291"/>
          <p:cNvSpPr/>
          <p:nvPr/>
        </p:nvSpPr>
        <p:spPr>
          <a:xfrm>
            <a:off x="3783098" y="341499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92" name="object 1292"/>
          <p:cNvSpPr/>
          <p:nvPr/>
        </p:nvSpPr>
        <p:spPr>
          <a:xfrm>
            <a:off x="3783098" y="3411082"/>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93" name="object 1293"/>
          <p:cNvSpPr/>
          <p:nvPr/>
        </p:nvSpPr>
        <p:spPr>
          <a:xfrm>
            <a:off x="3783098" y="340814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94" name="object 1294"/>
          <p:cNvSpPr/>
          <p:nvPr/>
        </p:nvSpPr>
        <p:spPr>
          <a:xfrm>
            <a:off x="3783098" y="340423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95" name="object 1295"/>
          <p:cNvSpPr/>
          <p:nvPr/>
        </p:nvSpPr>
        <p:spPr>
          <a:xfrm>
            <a:off x="3783098" y="340032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96" name="object 1296"/>
          <p:cNvSpPr/>
          <p:nvPr/>
        </p:nvSpPr>
        <p:spPr>
          <a:xfrm>
            <a:off x="3783098" y="3397398"/>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97" name="object 1297"/>
          <p:cNvSpPr/>
          <p:nvPr/>
        </p:nvSpPr>
        <p:spPr>
          <a:xfrm>
            <a:off x="3783098" y="339348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98" name="object 1298"/>
          <p:cNvSpPr/>
          <p:nvPr/>
        </p:nvSpPr>
        <p:spPr>
          <a:xfrm>
            <a:off x="3783098" y="338957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299" name="object 1299"/>
          <p:cNvSpPr/>
          <p:nvPr/>
        </p:nvSpPr>
        <p:spPr>
          <a:xfrm>
            <a:off x="3783098" y="3386647"/>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00" name="object 1300"/>
          <p:cNvSpPr/>
          <p:nvPr/>
        </p:nvSpPr>
        <p:spPr>
          <a:xfrm>
            <a:off x="3783098" y="338273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01" name="object 1301"/>
          <p:cNvSpPr/>
          <p:nvPr/>
        </p:nvSpPr>
        <p:spPr>
          <a:xfrm>
            <a:off x="3783098" y="3379805"/>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02" name="object 1302"/>
          <p:cNvSpPr/>
          <p:nvPr/>
        </p:nvSpPr>
        <p:spPr>
          <a:xfrm>
            <a:off x="3783098" y="337589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03" name="object 1303"/>
          <p:cNvSpPr/>
          <p:nvPr/>
        </p:nvSpPr>
        <p:spPr>
          <a:xfrm>
            <a:off x="3783098" y="337198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04" name="object 1304"/>
          <p:cNvSpPr/>
          <p:nvPr/>
        </p:nvSpPr>
        <p:spPr>
          <a:xfrm>
            <a:off x="3783098" y="3369054"/>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05" name="object 1305"/>
          <p:cNvSpPr/>
          <p:nvPr/>
        </p:nvSpPr>
        <p:spPr>
          <a:xfrm>
            <a:off x="3783098" y="336514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06" name="object 1306"/>
          <p:cNvSpPr/>
          <p:nvPr/>
        </p:nvSpPr>
        <p:spPr>
          <a:xfrm>
            <a:off x="3783098" y="3361235"/>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07" name="object 1307"/>
          <p:cNvSpPr/>
          <p:nvPr/>
        </p:nvSpPr>
        <p:spPr>
          <a:xfrm>
            <a:off x="3783098" y="3358303"/>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08" name="object 1308"/>
          <p:cNvSpPr/>
          <p:nvPr/>
        </p:nvSpPr>
        <p:spPr>
          <a:xfrm>
            <a:off x="3783098" y="335439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09" name="object 1309"/>
          <p:cNvSpPr/>
          <p:nvPr/>
        </p:nvSpPr>
        <p:spPr>
          <a:xfrm>
            <a:off x="3783098" y="335048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10" name="object 1310"/>
          <p:cNvSpPr/>
          <p:nvPr/>
        </p:nvSpPr>
        <p:spPr>
          <a:xfrm>
            <a:off x="3783098" y="334755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11" name="object 1311"/>
          <p:cNvSpPr/>
          <p:nvPr/>
        </p:nvSpPr>
        <p:spPr>
          <a:xfrm>
            <a:off x="3783098" y="334364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12" name="object 1312"/>
          <p:cNvSpPr/>
          <p:nvPr/>
        </p:nvSpPr>
        <p:spPr>
          <a:xfrm>
            <a:off x="3783098" y="333973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13" name="object 1313"/>
          <p:cNvSpPr/>
          <p:nvPr/>
        </p:nvSpPr>
        <p:spPr>
          <a:xfrm>
            <a:off x="3783098" y="3336800"/>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14" name="object 1314"/>
          <p:cNvSpPr/>
          <p:nvPr/>
        </p:nvSpPr>
        <p:spPr>
          <a:xfrm>
            <a:off x="3783098" y="333289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15" name="object 1315"/>
          <p:cNvSpPr/>
          <p:nvPr/>
        </p:nvSpPr>
        <p:spPr>
          <a:xfrm>
            <a:off x="3783098" y="332898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16" name="object 1316"/>
          <p:cNvSpPr/>
          <p:nvPr/>
        </p:nvSpPr>
        <p:spPr>
          <a:xfrm>
            <a:off x="3783098" y="332604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17" name="object 1317"/>
          <p:cNvSpPr/>
          <p:nvPr/>
        </p:nvSpPr>
        <p:spPr>
          <a:xfrm>
            <a:off x="3783098" y="332213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18" name="object 1318"/>
          <p:cNvSpPr/>
          <p:nvPr/>
        </p:nvSpPr>
        <p:spPr>
          <a:xfrm>
            <a:off x="3783098" y="331822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19" name="object 1319"/>
          <p:cNvSpPr/>
          <p:nvPr/>
        </p:nvSpPr>
        <p:spPr>
          <a:xfrm>
            <a:off x="3783098" y="331529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20" name="object 1320"/>
          <p:cNvSpPr/>
          <p:nvPr/>
        </p:nvSpPr>
        <p:spPr>
          <a:xfrm>
            <a:off x="3783098" y="331138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21" name="object 1321"/>
          <p:cNvSpPr/>
          <p:nvPr/>
        </p:nvSpPr>
        <p:spPr>
          <a:xfrm>
            <a:off x="3783098" y="330747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22" name="object 1322"/>
          <p:cNvSpPr/>
          <p:nvPr/>
        </p:nvSpPr>
        <p:spPr>
          <a:xfrm>
            <a:off x="3783098" y="330454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23" name="object 1323"/>
          <p:cNvSpPr/>
          <p:nvPr/>
        </p:nvSpPr>
        <p:spPr>
          <a:xfrm>
            <a:off x="3783098" y="3300637"/>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24" name="object 1324"/>
          <p:cNvSpPr/>
          <p:nvPr/>
        </p:nvSpPr>
        <p:spPr>
          <a:xfrm>
            <a:off x="3783098" y="329672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25" name="object 1325"/>
          <p:cNvSpPr/>
          <p:nvPr/>
        </p:nvSpPr>
        <p:spPr>
          <a:xfrm>
            <a:off x="3783098" y="329379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26" name="object 1326"/>
          <p:cNvSpPr/>
          <p:nvPr/>
        </p:nvSpPr>
        <p:spPr>
          <a:xfrm>
            <a:off x="3783098" y="32898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27" name="object 1327"/>
          <p:cNvSpPr/>
          <p:nvPr/>
        </p:nvSpPr>
        <p:spPr>
          <a:xfrm>
            <a:off x="3783098" y="3286953"/>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28" name="object 1328"/>
          <p:cNvSpPr/>
          <p:nvPr/>
        </p:nvSpPr>
        <p:spPr>
          <a:xfrm>
            <a:off x="3783098" y="328304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29" name="object 1329"/>
          <p:cNvSpPr/>
          <p:nvPr/>
        </p:nvSpPr>
        <p:spPr>
          <a:xfrm>
            <a:off x="3783098" y="327913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30" name="object 1330"/>
          <p:cNvSpPr/>
          <p:nvPr/>
        </p:nvSpPr>
        <p:spPr>
          <a:xfrm>
            <a:off x="3783098" y="3276202"/>
            <a:ext cx="0" cy="977"/>
          </a:xfrm>
          <a:custGeom>
            <a:avLst/>
            <a:gdLst/>
            <a:ahLst/>
            <a:cxnLst/>
            <a:rect l="l" t="t" r="r" b="b"/>
            <a:pathLst>
              <a:path h="1523">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31" name="object 1331"/>
          <p:cNvSpPr/>
          <p:nvPr/>
        </p:nvSpPr>
        <p:spPr>
          <a:xfrm>
            <a:off x="3783098" y="327229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32" name="object 1332"/>
          <p:cNvSpPr/>
          <p:nvPr/>
        </p:nvSpPr>
        <p:spPr>
          <a:xfrm>
            <a:off x="3783098" y="32683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33" name="object 1333"/>
          <p:cNvSpPr/>
          <p:nvPr/>
        </p:nvSpPr>
        <p:spPr>
          <a:xfrm>
            <a:off x="3783098" y="3265450"/>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34" name="object 1334"/>
          <p:cNvSpPr/>
          <p:nvPr/>
        </p:nvSpPr>
        <p:spPr>
          <a:xfrm>
            <a:off x="3783098" y="326154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35" name="object 1335"/>
          <p:cNvSpPr/>
          <p:nvPr/>
        </p:nvSpPr>
        <p:spPr>
          <a:xfrm>
            <a:off x="3783098" y="325763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36" name="object 1336"/>
          <p:cNvSpPr/>
          <p:nvPr/>
        </p:nvSpPr>
        <p:spPr>
          <a:xfrm>
            <a:off x="3783098" y="3254699"/>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37" name="object 1337"/>
          <p:cNvSpPr/>
          <p:nvPr/>
        </p:nvSpPr>
        <p:spPr>
          <a:xfrm>
            <a:off x="3783098" y="325079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38" name="object 1338"/>
          <p:cNvSpPr/>
          <p:nvPr/>
        </p:nvSpPr>
        <p:spPr>
          <a:xfrm>
            <a:off x="3783098" y="324688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39" name="object 1339"/>
          <p:cNvSpPr/>
          <p:nvPr/>
        </p:nvSpPr>
        <p:spPr>
          <a:xfrm>
            <a:off x="3783098" y="3243948"/>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0" name="object 1340"/>
          <p:cNvSpPr/>
          <p:nvPr/>
        </p:nvSpPr>
        <p:spPr>
          <a:xfrm>
            <a:off x="3783098" y="3240039"/>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1" name="object 1341"/>
          <p:cNvSpPr/>
          <p:nvPr/>
        </p:nvSpPr>
        <p:spPr>
          <a:xfrm>
            <a:off x="3783098" y="323612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2" name="object 1342"/>
          <p:cNvSpPr/>
          <p:nvPr/>
        </p:nvSpPr>
        <p:spPr>
          <a:xfrm>
            <a:off x="3783098" y="323319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3" name="object 1343"/>
          <p:cNvSpPr/>
          <p:nvPr/>
        </p:nvSpPr>
        <p:spPr>
          <a:xfrm>
            <a:off x="3783098" y="322928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4" name="object 1344"/>
          <p:cNvSpPr/>
          <p:nvPr/>
        </p:nvSpPr>
        <p:spPr>
          <a:xfrm>
            <a:off x="3783098" y="322537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5" name="object 1345"/>
          <p:cNvSpPr/>
          <p:nvPr/>
        </p:nvSpPr>
        <p:spPr>
          <a:xfrm>
            <a:off x="3783098" y="322244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6" name="object 1346"/>
          <p:cNvSpPr/>
          <p:nvPr/>
        </p:nvSpPr>
        <p:spPr>
          <a:xfrm>
            <a:off x="3783098" y="321853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7" name="object 1347"/>
          <p:cNvSpPr/>
          <p:nvPr/>
        </p:nvSpPr>
        <p:spPr>
          <a:xfrm>
            <a:off x="3783098" y="3214627"/>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8" name="object 1348"/>
          <p:cNvSpPr/>
          <p:nvPr/>
        </p:nvSpPr>
        <p:spPr>
          <a:xfrm>
            <a:off x="3783098" y="321169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49" name="object 1349"/>
          <p:cNvSpPr/>
          <p:nvPr/>
        </p:nvSpPr>
        <p:spPr>
          <a:xfrm>
            <a:off x="3783098" y="320778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50" name="object 1350"/>
          <p:cNvSpPr/>
          <p:nvPr/>
        </p:nvSpPr>
        <p:spPr>
          <a:xfrm>
            <a:off x="3783098" y="3203876"/>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51" name="object 1351"/>
          <p:cNvSpPr/>
          <p:nvPr/>
        </p:nvSpPr>
        <p:spPr>
          <a:xfrm>
            <a:off x="3783098" y="320094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52" name="object 1352"/>
          <p:cNvSpPr/>
          <p:nvPr/>
        </p:nvSpPr>
        <p:spPr>
          <a:xfrm>
            <a:off x="3783098" y="319703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53" name="object 1353"/>
          <p:cNvSpPr/>
          <p:nvPr/>
        </p:nvSpPr>
        <p:spPr>
          <a:xfrm>
            <a:off x="3783098" y="319410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54" name="object 1354"/>
          <p:cNvSpPr/>
          <p:nvPr/>
        </p:nvSpPr>
        <p:spPr>
          <a:xfrm>
            <a:off x="3783098" y="3190192"/>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55" name="object 1355"/>
          <p:cNvSpPr/>
          <p:nvPr/>
        </p:nvSpPr>
        <p:spPr>
          <a:xfrm>
            <a:off x="3783098" y="318628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56" name="object 1356"/>
          <p:cNvSpPr/>
          <p:nvPr/>
        </p:nvSpPr>
        <p:spPr>
          <a:xfrm>
            <a:off x="3783098" y="3183350"/>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57" name="object 1357"/>
          <p:cNvSpPr/>
          <p:nvPr/>
        </p:nvSpPr>
        <p:spPr>
          <a:xfrm>
            <a:off x="3783098" y="317944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58" name="object 1358"/>
          <p:cNvSpPr/>
          <p:nvPr/>
        </p:nvSpPr>
        <p:spPr>
          <a:xfrm>
            <a:off x="3783098" y="317553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59" name="object 1359"/>
          <p:cNvSpPr/>
          <p:nvPr/>
        </p:nvSpPr>
        <p:spPr>
          <a:xfrm>
            <a:off x="3783098" y="3172599"/>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60" name="object 1360"/>
          <p:cNvSpPr/>
          <p:nvPr/>
        </p:nvSpPr>
        <p:spPr>
          <a:xfrm>
            <a:off x="3783098" y="316868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61" name="object 1361"/>
          <p:cNvSpPr/>
          <p:nvPr/>
        </p:nvSpPr>
        <p:spPr>
          <a:xfrm>
            <a:off x="3783098" y="316478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62" name="object 1362"/>
          <p:cNvSpPr/>
          <p:nvPr/>
        </p:nvSpPr>
        <p:spPr>
          <a:xfrm>
            <a:off x="3783098" y="3161848"/>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63" name="object 1363"/>
          <p:cNvSpPr/>
          <p:nvPr/>
        </p:nvSpPr>
        <p:spPr>
          <a:xfrm>
            <a:off x="3783098" y="315793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64" name="object 1364"/>
          <p:cNvSpPr/>
          <p:nvPr/>
        </p:nvSpPr>
        <p:spPr>
          <a:xfrm>
            <a:off x="3783098" y="3154029"/>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65" name="object 1365"/>
          <p:cNvSpPr/>
          <p:nvPr/>
        </p:nvSpPr>
        <p:spPr>
          <a:xfrm>
            <a:off x="3783098" y="3151096"/>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66" name="object 1366"/>
          <p:cNvSpPr/>
          <p:nvPr/>
        </p:nvSpPr>
        <p:spPr>
          <a:xfrm>
            <a:off x="3783098" y="314718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67" name="object 1367"/>
          <p:cNvSpPr/>
          <p:nvPr/>
        </p:nvSpPr>
        <p:spPr>
          <a:xfrm>
            <a:off x="3783098" y="314327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68" name="object 1368"/>
          <p:cNvSpPr/>
          <p:nvPr/>
        </p:nvSpPr>
        <p:spPr>
          <a:xfrm>
            <a:off x="3783098" y="314034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69" name="object 1369"/>
          <p:cNvSpPr/>
          <p:nvPr/>
        </p:nvSpPr>
        <p:spPr>
          <a:xfrm>
            <a:off x="3783098" y="313643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70" name="object 1370"/>
          <p:cNvSpPr/>
          <p:nvPr/>
        </p:nvSpPr>
        <p:spPr>
          <a:xfrm>
            <a:off x="3783098" y="313252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71" name="object 1371"/>
          <p:cNvSpPr/>
          <p:nvPr/>
        </p:nvSpPr>
        <p:spPr>
          <a:xfrm>
            <a:off x="3783098" y="3129594"/>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72" name="object 1372"/>
          <p:cNvSpPr/>
          <p:nvPr/>
        </p:nvSpPr>
        <p:spPr>
          <a:xfrm>
            <a:off x="3783098" y="31256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73" name="object 1373"/>
          <p:cNvSpPr/>
          <p:nvPr/>
        </p:nvSpPr>
        <p:spPr>
          <a:xfrm>
            <a:off x="3783098" y="312177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74" name="object 1374"/>
          <p:cNvSpPr/>
          <p:nvPr/>
        </p:nvSpPr>
        <p:spPr>
          <a:xfrm>
            <a:off x="3783098" y="311884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75" name="object 1375"/>
          <p:cNvSpPr/>
          <p:nvPr/>
        </p:nvSpPr>
        <p:spPr>
          <a:xfrm>
            <a:off x="3783098" y="311493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76" name="object 1376"/>
          <p:cNvSpPr/>
          <p:nvPr/>
        </p:nvSpPr>
        <p:spPr>
          <a:xfrm>
            <a:off x="3783098" y="311102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77" name="object 1377"/>
          <p:cNvSpPr/>
          <p:nvPr/>
        </p:nvSpPr>
        <p:spPr>
          <a:xfrm>
            <a:off x="3783098" y="310809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78" name="object 1378"/>
          <p:cNvSpPr/>
          <p:nvPr/>
        </p:nvSpPr>
        <p:spPr>
          <a:xfrm>
            <a:off x="3783098" y="310418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79" name="object 1379"/>
          <p:cNvSpPr/>
          <p:nvPr/>
        </p:nvSpPr>
        <p:spPr>
          <a:xfrm>
            <a:off x="3783098" y="3101250"/>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80" name="object 1380"/>
          <p:cNvSpPr/>
          <p:nvPr/>
        </p:nvSpPr>
        <p:spPr>
          <a:xfrm>
            <a:off x="3783098" y="309734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81" name="object 1381"/>
          <p:cNvSpPr/>
          <p:nvPr/>
        </p:nvSpPr>
        <p:spPr>
          <a:xfrm>
            <a:off x="3783098" y="309343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82" name="object 1382"/>
          <p:cNvSpPr/>
          <p:nvPr/>
        </p:nvSpPr>
        <p:spPr>
          <a:xfrm>
            <a:off x="3783098" y="3090498"/>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83" name="object 1383"/>
          <p:cNvSpPr/>
          <p:nvPr/>
        </p:nvSpPr>
        <p:spPr>
          <a:xfrm>
            <a:off x="3783098" y="308658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84" name="object 1384"/>
          <p:cNvSpPr/>
          <p:nvPr/>
        </p:nvSpPr>
        <p:spPr>
          <a:xfrm>
            <a:off x="3783098" y="308267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85" name="object 1385"/>
          <p:cNvSpPr/>
          <p:nvPr/>
        </p:nvSpPr>
        <p:spPr>
          <a:xfrm>
            <a:off x="3783098" y="3079747"/>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86" name="object 1386"/>
          <p:cNvSpPr/>
          <p:nvPr/>
        </p:nvSpPr>
        <p:spPr>
          <a:xfrm>
            <a:off x="3783098" y="307583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87" name="object 1387"/>
          <p:cNvSpPr/>
          <p:nvPr/>
        </p:nvSpPr>
        <p:spPr>
          <a:xfrm>
            <a:off x="3783098" y="307192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88" name="object 1388"/>
          <p:cNvSpPr/>
          <p:nvPr/>
        </p:nvSpPr>
        <p:spPr>
          <a:xfrm>
            <a:off x="3783098" y="3068996"/>
            <a:ext cx="0" cy="977"/>
          </a:xfrm>
          <a:custGeom>
            <a:avLst/>
            <a:gdLst/>
            <a:ahLst/>
            <a:cxnLst/>
            <a:rect l="l" t="t" r="r" b="b"/>
            <a:pathLst>
              <a:path h="1523">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89" name="object 1389"/>
          <p:cNvSpPr/>
          <p:nvPr/>
        </p:nvSpPr>
        <p:spPr>
          <a:xfrm>
            <a:off x="3783098" y="306508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90" name="object 1390"/>
          <p:cNvSpPr/>
          <p:nvPr/>
        </p:nvSpPr>
        <p:spPr>
          <a:xfrm>
            <a:off x="3783098" y="306117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91" name="object 1391"/>
          <p:cNvSpPr/>
          <p:nvPr/>
        </p:nvSpPr>
        <p:spPr>
          <a:xfrm>
            <a:off x="3783098" y="3058244"/>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92" name="object 1392"/>
          <p:cNvSpPr/>
          <p:nvPr/>
        </p:nvSpPr>
        <p:spPr>
          <a:xfrm>
            <a:off x="3783098" y="305433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93" name="object 1393"/>
          <p:cNvSpPr/>
          <p:nvPr/>
        </p:nvSpPr>
        <p:spPr>
          <a:xfrm>
            <a:off x="3783098" y="305042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94" name="object 1394"/>
          <p:cNvSpPr/>
          <p:nvPr/>
        </p:nvSpPr>
        <p:spPr>
          <a:xfrm>
            <a:off x="3783098" y="304749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95" name="object 1395"/>
          <p:cNvSpPr/>
          <p:nvPr/>
        </p:nvSpPr>
        <p:spPr>
          <a:xfrm>
            <a:off x="3783098" y="3043584"/>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96" name="object 1396"/>
          <p:cNvSpPr/>
          <p:nvPr/>
        </p:nvSpPr>
        <p:spPr>
          <a:xfrm>
            <a:off x="3783098" y="303967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97" name="object 1397"/>
          <p:cNvSpPr/>
          <p:nvPr/>
        </p:nvSpPr>
        <p:spPr>
          <a:xfrm>
            <a:off x="3783098" y="303674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98" name="object 1398"/>
          <p:cNvSpPr/>
          <p:nvPr/>
        </p:nvSpPr>
        <p:spPr>
          <a:xfrm>
            <a:off x="3783098" y="3032833"/>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399" name="object 1399"/>
          <p:cNvSpPr/>
          <p:nvPr/>
        </p:nvSpPr>
        <p:spPr>
          <a:xfrm>
            <a:off x="3783098" y="302892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00" name="object 1400"/>
          <p:cNvSpPr/>
          <p:nvPr/>
        </p:nvSpPr>
        <p:spPr>
          <a:xfrm>
            <a:off x="3783098" y="302599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01" name="object 1401"/>
          <p:cNvSpPr/>
          <p:nvPr/>
        </p:nvSpPr>
        <p:spPr>
          <a:xfrm>
            <a:off x="3783098" y="302208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02" name="object 1402"/>
          <p:cNvSpPr/>
          <p:nvPr/>
        </p:nvSpPr>
        <p:spPr>
          <a:xfrm>
            <a:off x="3783098" y="301817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03" name="object 1403"/>
          <p:cNvSpPr/>
          <p:nvPr/>
        </p:nvSpPr>
        <p:spPr>
          <a:xfrm>
            <a:off x="3783098" y="301523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04" name="object 1404"/>
          <p:cNvSpPr/>
          <p:nvPr/>
        </p:nvSpPr>
        <p:spPr>
          <a:xfrm>
            <a:off x="3783098" y="301133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05" name="object 1405"/>
          <p:cNvSpPr/>
          <p:nvPr/>
        </p:nvSpPr>
        <p:spPr>
          <a:xfrm>
            <a:off x="3783098" y="3008398"/>
            <a:ext cx="0" cy="977"/>
          </a:xfrm>
          <a:custGeom>
            <a:avLst/>
            <a:gdLst/>
            <a:ahLst/>
            <a:cxnLst/>
            <a:rect l="l" t="t" r="r" b="b"/>
            <a:pathLst>
              <a:path h="1523">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06" name="object 1406"/>
          <p:cNvSpPr/>
          <p:nvPr/>
        </p:nvSpPr>
        <p:spPr>
          <a:xfrm>
            <a:off x="3783098" y="300448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07" name="object 1407"/>
          <p:cNvSpPr/>
          <p:nvPr/>
        </p:nvSpPr>
        <p:spPr>
          <a:xfrm>
            <a:off x="3783098" y="300057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08" name="object 1408"/>
          <p:cNvSpPr/>
          <p:nvPr/>
        </p:nvSpPr>
        <p:spPr>
          <a:xfrm>
            <a:off x="3783098" y="2997647"/>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09" name="object 1409"/>
          <p:cNvSpPr/>
          <p:nvPr/>
        </p:nvSpPr>
        <p:spPr>
          <a:xfrm>
            <a:off x="3783098" y="299373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0" name="object 1410"/>
          <p:cNvSpPr/>
          <p:nvPr/>
        </p:nvSpPr>
        <p:spPr>
          <a:xfrm>
            <a:off x="3783098" y="298982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1" name="object 1411"/>
          <p:cNvSpPr/>
          <p:nvPr/>
        </p:nvSpPr>
        <p:spPr>
          <a:xfrm>
            <a:off x="3783098" y="2986895"/>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2" name="object 1412"/>
          <p:cNvSpPr/>
          <p:nvPr/>
        </p:nvSpPr>
        <p:spPr>
          <a:xfrm>
            <a:off x="3783098" y="2982986"/>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3" name="object 1413"/>
          <p:cNvSpPr/>
          <p:nvPr/>
        </p:nvSpPr>
        <p:spPr>
          <a:xfrm>
            <a:off x="3783098" y="297907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4" name="object 1414"/>
          <p:cNvSpPr/>
          <p:nvPr/>
        </p:nvSpPr>
        <p:spPr>
          <a:xfrm>
            <a:off x="3783098" y="2976144"/>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5" name="object 1415"/>
          <p:cNvSpPr/>
          <p:nvPr/>
        </p:nvSpPr>
        <p:spPr>
          <a:xfrm>
            <a:off x="3783098" y="297223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6" name="object 1416"/>
          <p:cNvSpPr/>
          <p:nvPr/>
        </p:nvSpPr>
        <p:spPr>
          <a:xfrm>
            <a:off x="3783098" y="296832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7" name="object 1417"/>
          <p:cNvSpPr/>
          <p:nvPr/>
        </p:nvSpPr>
        <p:spPr>
          <a:xfrm>
            <a:off x="3783098" y="2965393"/>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8" name="object 1418"/>
          <p:cNvSpPr/>
          <p:nvPr/>
        </p:nvSpPr>
        <p:spPr>
          <a:xfrm>
            <a:off x="3783098" y="29614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19" name="object 1419"/>
          <p:cNvSpPr/>
          <p:nvPr/>
        </p:nvSpPr>
        <p:spPr>
          <a:xfrm>
            <a:off x="3783098" y="295757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20" name="object 1420"/>
          <p:cNvSpPr/>
          <p:nvPr/>
        </p:nvSpPr>
        <p:spPr>
          <a:xfrm>
            <a:off x="3783098" y="295464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21" name="object 1421"/>
          <p:cNvSpPr/>
          <p:nvPr/>
        </p:nvSpPr>
        <p:spPr>
          <a:xfrm>
            <a:off x="3783098" y="295073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22" name="object 1422"/>
          <p:cNvSpPr/>
          <p:nvPr/>
        </p:nvSpPr>
        <p:spPr>
          <a:xfrm>
            <a:off x="3783098" y="2946823"/>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23" name="object 1423"/>
          <p:cNvSpPr/>
          <p:nvPr/>
        </p:nvSpPr>
        <p:spPr>
          <a:xfrm>
            <a:off x="3783098" y="294389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24" name="object 1424"/>
          <p:cNvSpPr/>
          <p:nvPr/>
        </p:nvSpPr>
        <p:spPr>
          <a:xfrm>
            <a:off x="3783098" y="293998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25" name="object 1425"/>
          <p:cNvSpPr/>
          <p:nvPr/>
        </p:nvSpPr>
        <p:spPr>
          <a:xfrm>
            <a:off x="3783098" y="293607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26" name="object 1426"/>
          <p:cNvSpPr/>
          <p:nvPr/>
        </p:nvSpPr>
        <p:spPr>
          <a:xfrm>
            <a:off x="3783098" y="293313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27" name="object 1427"/>
          <p:cNvSpPr/>
          <p:nvPr/>
        </p:nvSpPr>
        <p:spPr>
          <a:xfrm>
            <a:off x="3783098" y="292922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28" name="object 1428"/>
          <p:cNvSpPr/>
          <p:nvPr/>
        </p:nvSpPr>
        <p:spPr>
          <a:xfrm>
            <a:off x="3783098" y="292532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29" name="object 1429"/>
          <p:cNvSpPr/>
          <p:nvPr/>
        </p:nvSpPr>
        <p:spPr>
          <a:xfrm>
            <a:off x="3783098" y="2922388"/>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30" name="object 1430"/>
          <p:cNvSpPr/>
          <p:nvPr/>
        </p:nvSpPr>
        <p:spPr>
          <a:xfrm>
            <a:off x="3783098" y="291847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31" name="object 1431"/>
          <p:cNvSpPr/>
          <p:nvPr/>
        </p:nvSpPr>
        <p:spPr>
          <a:xfrm>
            <a:off x="3783098" y="2915546"/>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32" name="object 1432"/>
          <p:cNvSpPr/>
          <p:nvPr/>
        </p:nvSpPr>
        <p:spPr>
          <a:xfrm>
            <a:off x="3783098" y="291163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33" name="object 1433"/>
          <p:cNvSpPr/>
          <p:nvPr/>
        </p:nvSpPr>
        <p:spPr>
          <a:xfrm>
            <a:off x="3783098" y="290772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34" name="object 1434"/>
          <p:cNvSpPr/>
          <p:nvPr/>
        </p:nvSpPr>
        <p:spPr>
          <a:xfrm>
            <a:off x="3783098" y="2904795"/>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35" name="object 1435"/>
          <p:cNvSpPr/>
          <p:nvPr/>
        </p:nvSpPr>
        <p:spPr>
          <a:xfrm>
            <a:off x="3783098" y="290088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36" name="object 1436"/>
          <p:cNvSpPr/>
          <p:nvPr/>
        </p:nvSpPr>
        <p:spPr>
          <a:xfrm>
            <a:off x="3783098" y="2896976"/>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37" name="object 1437"/>
          <p:cNvSpPr/>
          <p:nvPr/>
        </p:nvSpPr>
        <p:spPr>
          <a:xfrm>
            <a:off x="3783098" y="2894044"/>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38" name="object 1438"/>
          <p:cNvSpPr/>
          <p:nvPr/>
        </p:nvSpPr>
        <p:spPr>
          <a:xfrm>
            <a:off x="3783098" y="289013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39" name="object 1439"/>
          <p:cNvSpPr/>
          <p:nvPr/>
        </p:nvSpPr>
        <p:spPr>
          <a:xfrm>
            <a:off x="3783098" y="2886225"/>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40" name="object 1440"/>
          <p:cNvSpPr/>
          <p:nvPr/>
        </p:nvSpPr>
        <p:spPr>
          <a:xfrm>
            <a:off x="3783098" y="2883292"/>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41" name="object 1441"/>
          <p:cNvSpPr/>
          <p:nvPr/>
        </p:nvSpPr>
        <p:spPr>
          <a:xfrm>
            <a:off x="3783098" y="28793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42" name="object 1442"/>
          <p:cNvSpPr/>
          <p:nvPr/>
        </p:nvSpPr>
        <p:spPr>
          <a:xfrm>
            <a:off x="3783098" y="287547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43" name="object 1443"/>
          <p:cNvSpPr/>
          <p:nvPr/>
        </p:nvSpPr>
        <p:spPr>
          <a:xfrm>
            <a:off x="3783098" y="287254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44" name="object 1444"/>
          <p:cNvSpPr/>
          <p:nvPr/>
        </p:nvSpPr>
        <p:spPr>
          <a:xfrm>
            <a:off x="3783098" y="286863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45" name="object 1445"/>
          <p:cNvSpPr/>
          <p:nvPr/>
        </p:nvSpPr>
        <p:spPr>
          <a:xfrm>
            <a:off x="3783098" y="286472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46" name="object 1446"/>
          <p:cNvSpPr/>
          <p:nvPr/>
        </p:nvSpPr>
        <p:spPr>
          <a:xfrm>
            <a:off x="3783098" y="2861790"/>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47" name="object 1447"/>
          <p:cNvSpPr/>
          <p:nvPr/>
        </p:nvSpPr>
        <p:spPr>
          <a:xfrm>
            <a:off x="3783098" y="285788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48" name="object 1448"/>
          <p:cNvSpPr/>
          <p:nvPr/>
        </p:nvSpPr>
        <p:spPr>
          <a:xfrm>
            <a:off x="3783098" y="285397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49" name="object 1449"/>
          <p:cNvSpPr/>
          <p:nvPr/>
        </p:nvSpPr>
        <p:spPr>
          <a:xfrm>
            <a:off x="3783098" y="285103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50" name="object 1450"/>
          <p:cNvSpPr/>
          <p:nvPr/>
        </p:nvSpPr>
        <p:spPr>
          <a:xfrm>
            <a:off x="3783098" y="284712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51" name="object 1451"/>
          <p:cNvSpPr/>
          <p:nvPr/>
        </p:nvSpPr>
        <p:spPr>
          <a:xfrm>
            <a:off x="3783098" y="284321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52" name="object 1452"/>
          <p:cNvSpPr/>
          <p:nvPr/>
        </p:nvSpPr>
        <p:spPr>
          <a:xfrm>
            <a:off x="3783098" y="284028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53" name="object 1453"/>
          <p:cNvSpPr/>
          <p:nvPr/>
        </p:nvSpPr>
        <p:spPr>
          <a:xfrm>
            <a:off x="3783098" y="2836378"/>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54" name="object 1454"/>
          <p:cNvSpPr/>
          <p:nvPr/>
        </p:nvSpPr>
        <p:spPr>
          <a:xfrm>
            <a:off x="3783098" y="283246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55" name="object 1455"/>
          <p:cNvSpPr/>
          <p:nvPr/>
        </p:nvSpPr>
        <p:spPr>
          <a:xfrm>
            <a:off x="3783098" y="282953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56" name="object 1456"/>
          <p:cNvSpPr/>
          <p:nvPr/>
        </p:nvSpPr>
        <p:spPr>
          <a:xfrm>
            <a:off x="3783098" y="282562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57" name="object 1457"/>
          <p:cNvSpPr/>
          <p:nvPr/>
        </p:nvSpPr>
        <p:spPr>
          <a:xfrm>
            <a:off x="3783098" y="282171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58" name="object 1458"/>
          <p:cNvSpPr/>
          <p:nvPr/>
        </p:nvSpPr>
        <p:spPr>
          <a:xfrm>
            <a:off x="3783098" y="28187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59" name="object 1459"/>
          <p:cNvSpPr/>
          <p:nvPr/>
        </p:nvSpPr>
        <p:spPr>
          <a:xfrm>
            <a:off x="3783098" y="281487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60" name="object 1460"/>
          <p:cNvSpPr/>
          <p:nvPr/>
        </p:nvSpPr>
        <p:spPr>
          <a:xfrm>
            <a:off x="3783098" y="2811943"/>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61" name="object 1461"/>
          <p:cNvSpPr/>
          <p:nvPr/>
        </p:nvSpPr>
        <p:spPr>
          <a:xfrm>
            <a:off x="3783098" y="280803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62" name="object 1462"/>
          <p:cNvSpPr/>
          <p:nvPr/>
        </p:nvSpPr>
        <p:spPr>
          <a:xfrm>
            <a:off x="3783098" y="280412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63" name="object 1463"/>
          <p:cNvSpPr/>
          <p:nvPr/>
        </p:nvSpPr>
        <p:spPr>
          <a:xfrm>
            <a:off x="3783098" y="280119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64" name="object 1464"/>
          <p:cNvSpPr/>
          <p:nvPr/>
        </p:nvSpPr>
        <p:spPr>
          <a:xfrm>
            <a:off x="3783098" y="279728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65" name="object 1465"/>
          <p:cNvSpPr/>
          <p:nvPr/>
        </p:nvSpPr>
        <p:spPr>
          <a:xfrm>
            <a:off x="3783098" y="279337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66" name="object 1466"/>
          <p:cNvSpPr/>
          <p:nvPr/>
        </p:nvSpPr>
        <p:spPr>
          <a:xfrm>
            <a:off x="3783098" y="279044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67" name="object 1467"/>
          <p:cNvSpPr/>
          <p:nvPr/>
        </p:nvSpPr>
        <p:spPr>
          <a:xfrm>
            <a:off x="3783098" y="278653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68" name="object 1468"/>
          <p:cNvSpPr/>
          <p:nvPr/>
        </p:nvSpPr>
        <p:spPr>
          <a:xfrm>
            <a:off x="3783098" y="278262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69" name="object 1469"/>
          <p:cNvSpPr/>
          <p:nvPr/>
        </p:nvSpPr>
        <p:spPr>
          <a:xfrm>
            <a:off x="3783098" y="2779689"/>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70" name="object 1470"/>
          <p:cNvSpPr/>
          <p:nvPr/>
        </p:nvSpPr>
        <p:spPr>
          <a:xfrm>
            <a:off x="3783098" y="2775780"/>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71" name="object 1471"/>
          <p:cNvSpPr/>
          <p:nvPr/>
        </p:nvSpPr>
        <p:spPr>
          <a:xfrm>
            <a:off x="3783098" y="277187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72" name="object 1472"/>
          <p:cNvSpPr/>
          <p:nvPr/>
        </p:nvSpPr>
        <p:spPr>
          <a:xfrm>
            <a:off x="3783098" y="276893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73" name="object 1473"/>
          <p:cNvSpPr/>
          <p:nvPr/>
        </p:nvSpPr>
        <p:spPr>
          <a:xfrm>
            <a:off x="3783098" y="276502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74" name="object 1474"/>
          <p:cNvSpPr/>
          <p:nvPr/>
        </p:nvSpPr>
        <p:spPr>
          <a:xfrm>
            <a:off x="3783098" y="276111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75" name="object 1475"/>
          <p:cNvSpPr/>
          <p:nvPr/>
        </p:nvSpPr>
        <p:spPr>
          <a:xfrm>
            <a:off x="3783098" y="275818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76" name="object 1476"/>
          <p:cNvSpPr/>
          <p:nvPr/>
        </p:nvSpPr>
        <p:spPr>
          <a:xfrm>
            <a:off x="3783098" y="275427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77" name="object 1477"/>
          <p:cNvSpPr/>
          <p:nvPr/>
        </p:nvSpPr>
        <p:spPr>
          <a:xfrm>
            <a:off x="3783098" y="2750368"/>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78" name="object 1478"/>
          <p:cNvSpPr/>
          <p:nvPr/>
        </p:nvSpPr>
        <p:spPr>
          <a:xfrm>
            <a:off x="3783098" y="274743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79" name="object 1479"/>
          <p:cNvSpPr/>
          <p:nvPr/>
        </p:nvSpPr>
        <p:spPr>
          <a:xfrm>
            <a:off x="3783098" y="274352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80" name="object 1480"/>
          <p:cNvSpPr/>
          <p:nvPr/>
        </p:nvSpPr>
        <p:spPr>
          <a:xfrm>
            <a:off x="3783098" y="2739617"/>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81" name="object 1481"/>
          <p:cNvSpPr/>
          <p:nvPr/>
        </p:nvSpPr>
        <p:spPr>
          <a:xfrm>
            <a:off x="3783098" y="273668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82" name="object 1482"/>
          <p:cNvSpPr/>
          <p:nvPr/>
        </p:nvSpPr>
        <p:spPr>
          <a:xfrm>
            <a:off x="3783098" y="273277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83" name="object 1483"/>
          <p:cNvSpPr/>
          <p:nvPr/>
        </p:nvSpPr>
        <p:spPr>
          <a:xfrm>
            <a:off x="3783098" y="272886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84" name="object 1484"/>
          <p:cNvSpPr/>
          <p:nvPr/>
        </p:nvSpPr>
        <p:spPr>
          <a:xfrm>
            <a:off x="3783098" y="272593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85" name="object 1485"/>
          <p:cNvSpPr/>
          <p:nvPr/>
        </p:nvSpPr>
        <p:spPr>
          <a:xfrm>
            <a:off x="3783098" y="272202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86" name="object 1486"/>
          <p:cNvSpPr/>
          <p:nvPr/>
        </p:nvSpPr>
        <p:spPr>
          <a:xfrm>
            <a:off x="3783098" y="271909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87" name="object 1487"/>
          <p:cNvSpPr/>
          <p:nvPr/>
        </p:nvSpPr>
        <p:spPr>
          <a:xfrm>
            <a:off x="3783098" y="2715182"/>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88" name="object 1488"/>
          <p:cNvSpPr/>
          <p:nvPr/>
        </p:nvSpPr>
        <p:spPr>
          <a:xfrm>
            <a:off x="3783098" y="271127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89" name="object 1489"/>
          <p:cNvSpPr/>
          <p:nvPr/>
        </p:nvSpPr>
        <p:spPr>
          <a:xfrm>
            <a:off x="3783098" y="2708340"/>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90" name="object 1490"/>
          <p:cNvSpPr/>
          <p:nvPr/>
        </p:nvSpPr>
        <p:spPr>
          <a:xfrm>
            <a:off x="3783098" y="270443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91" name="object 1491"/>
          <p:cNvSpPr/>
          <p:nvPr/>
        </p:nvSpPr>
        <p:spPr>
          <a:xfrm>
            <a:off x="3783098" y="270052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92" name="object 1492"/>
          <p:cNvSpPr/>
          <p:nvPr/>
        </p:nvSpPr>
        <p:spPr>
          <a:xfrm>
            <a:off x="3783098" y="2697589"/>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93" name="object 1493"/>
          <p:cNvSpPr/>
          <p:nvPr/>
        </p:nvSpPr>
        <p:spPr>
          <a:xfrm>
            <a:off x="3783098" y="269367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94" name="object 1494"/>
          <p:cNvSpPr/>
          <p:nvPr/>
        </p:nvSpPr>
        <p:spPr>
          <a:xfrm>
            <a:off x="3783098" y="2689770"/>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95" name="object 1495"/>
          <p:cNvSpPr/>
          <p:nvPr/>
        </p:nvSpPr>
        <p:spPr>
          <a:xfrm>
            <a:off x="3783098" y="2686838"/>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96" name="object 1496"/>
          <p:cNvSpPr/>
          <p:nvPr/>
        </p:nvSpPr>
        <p:spPr>
          <a:xfrm>
            <a:off x="3783098" y="268292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97" name="object 1497"/>
          <p:cNvSpPr/>
          <p:nvPr/>
        </p:nvSpPr>
        <p:spPr>
          <a:xfrm>
            <a:off x="3783098" y="2679019"/>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98" name="object 1498"/>
          <p:cNvSpPr/>
          <p:nvPr/>
        </p:nvSpPr>
        <p:spPr>
          <a:xfrm>
            <a:off x="3783098" y="267608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499" name="object 1499"/>
          <p:cNvSpPr/>
          <p:nvPr/>
        </p:nvSpPr>
        <p:spPr>
          <a:xfrm>
            <a:off x="3783098" y="267217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00" name="object 1500"/>
          <p:cNvSpPr/>
          <p:nvPr/>
        </p:nvSpPr>
        <p:spPr>
          <a:xfrm>
            <a:off x="3783098" y="266826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01" name="object 1501"/>
          <p:cNvSpPr/>
          <p:nvPr/>
        </p:nvSpPr>
        <p:spPr>
          <a:xfrm>
            <a:off x="3783098" y="2665335"/>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02" name="object 1502"/>
          <p:cNvSpPr/>
          <p:nvPr/>
        </p:nvSpPr>
        <p:spPr>
          <a:xfrm>
            <a:off x="3783098" y="266142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03" name="object 1503"/>
          <p:cNvSpPr/>
          <p:nvPr/>
        </p:nvSpPr>
        <p:spPr>
          <a:xfrm>
            <a:off x="3783098" y="265751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04" name="object 1504"/>
          <p:cNvSpPr/>
          <p:nvPr/>
        </p:nvSpPr>
        <p:spPr>
          <a:xfrm>
            <a:off x="3783098" y="2654584"/>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05" name="object 1505"/>
          <p:cNvSpPr/>
          <p:nvPr/>
        </p:nvSpPr>
        <p:spPr>
          <a:xfrm>
            <a:off x="3783098" y="265067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06" name="object 1506"/>
          <p:cNvSpPr/>
          <p:nvPr/>
        </p:nvSpPr>
        <p:spPr>
          <a:xfrm>
            <a:off x="3783098" y="264676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07" name="object 1507"/>
          <p:cNvSpPr/>
          <p:nvPr/>
        </p:nvSpPr>
        <p:spPr>
          <a:xfrm>
            <a:off x="3783098" y="264383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08" name="object 1508"/>
          <p:cNvSpPr/>
          <p:nvPr/>
        </p:nvSpPr>
        <p:spPr>
          <a:xfrm>
            <a:off x="3783098" y="263992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09" name="object 1509"/>
          <p:cNvSpPr/>
          <p:nvPr/>
        </p:nvSpPr>
        <p:spPr>
          <a:xfrm>
            <a:off x="3783098" y="26360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10" name="object 1510"/>
          <p:cNvSpPr/>
          <p:nvPr/>
        </p:nvSpPr>
        <p:spPr>
          <a:xfrm>
            <a:off x="3783098" y="263308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11" name="object 1511"/>
          <p:cNvSpPr/>
          <p:nvPr/>
        </p:nvSpPr>
        <p:spPr>
          <a:xfrm>
            <a:off x="3783098" y="2629172"/>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12" name="object 1512"/>
          <p:cNvSpPr/>
          <p:nvPr/>
        </p:nvSpPr>
        <p:spPr>
          <a:xfrm>
            <a:off x="3783098" y="2626240"/>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13" name="object 1513"/>
          <p:cNvSpPr/>
          <p:nvPr/>
        </p:nvSpPr>
        <p:spPr>
          <a:xfrm>
            <a:off x="3783098" y="262232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14" name="object 1514"/>
          <p:cNvSpPr/>
          <p:nvPr/>
        </p:nvSpPr>
        <p:spPr>
          <a:xfrm>
            <a:off x="3783098" y="261841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15" name="object 1515"/>
          <p:cNvSpPr/>
          <p:nvPr/>
        </p:nvSpPr>
        <p:spPr>
          <a:xfrm>
            <a:off x="3783098" y="2615488"/>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16" name="object 1516"/>
          <p:cNvSpPr/>
          <p:nvPr/>
        </p:nvSpPr>
        <p:spPr>
          <a:xfrm>
            <a:off x="3783098" y="261157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17" name="object 1517"/>
          <p:cNvSpPr/>
          <p:nvPr/>
        </p:nvSpPr>
        <p:spPr>
          <a:xfrm>
            <a:off x="3783098" y="260766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18" name="object 1518"/>
          <p:cNvSpPr/>
          <p:nvPr/>
        </p:nvSpPr>
        <p:spPr>
          <a:xfrm>
            <a:off x="3783098" y="2604737"/>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19" name="object 1519"/>
          <p:cNvSpPr/>
          <p:nvPr/>
        </p:nvSpPr>
        <p:spPr>
          <a:xfrm>
            <a:off x="3783098" y="260082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20" name="object 1520"/>
          <p:cNvSpPr/>
          <p:nvPr/>
        </p:nvSpPr>
        <p:spPr>
          <a:xfrm>
            <a:off x="3783098" y="259691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21" name="object 1521"/>
          <p:cNvSpPr/>
          <p:nvPr/>
        </p:nvSpPr>
        <p:spPr>
          <a:xfrm>
            <a:off x="3783098" y="2593985"/>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22" name="object 1522"/>
          <p:cNvSpPr/>
          <p:nvPr/>
        </p:nvSpPr>
        <p:spPr>
          <a:xfrm>
            <a:off x="3783098" y="259007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23" name="object 1523"/>
          <p:cNvSpPr/>
          <p:nvPr/>
        </p:nvSpPr>
        <p:spPr>
          <a:xfrm>
            <a:off x="3783098" y="258616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24" name="object 1524"/>
          <p:cNvSpPr/>
          <p:nvPr/>
        </p:nvSpPr>
        <p:spPr>
          <a:xfrm>
            <a:off x="3783098" y="258323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25" name="object 1525"/>
          <p:cNvSpPr/>
          <p:nvPr/>
        </p:nvSpPr>
        <p:spPr>
          <a:xfrm>
            <a:off x="3783098" y="257932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26" name="object 1526"/>
          <p:cNvSpPr/>
          <p:nvPr/>
        </p:nvSpPr>
        <p:spPr>
          <a:xfrm>
            <a:off x="3783098" y="257541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27" name="object 1527"/>
          <p:cNvSpPr/>
          <p:nvPr/>
        </p:nvSpPr>
        <p:spPr>
          <a:xfrm>
            <a:off x="3783098" y="257248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28" name="object 1528"/>
          <p:cNvSpPr/>
          <p:nvPr/>
        </p:nvSpPr>
        <p:spPr>
          <a:xfrm>
            <a:off x="3783098" y="2568574"/>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29" name="object 1529"/>
          <p:cNvSpPr/>
          <p:nvPr/>
        </p:nvSpPr>
        <p:spPr>
          <a:xfrm>
            <a:off x="3783098" y="256466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30" name="object 1530"/>
          <p:cNvSpPr/>
          <p:nvPr/>
        </p:nvSpPr>
        <p:spPr>
          <a:xfrm>
            <a:off x="3783098" y="256173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31" name="object 1531"/>
          <p:cNvSpPr/>
          <p:nvPr/>
        </p:nvSpPr>
        <p:spPr>
          <a:xfrm>
            <a:off x="3783098" y="255782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32" name="object 1532"/>
          <p:cNvSpPr/>
          <p:nvPr/>
        </p:nvSpPr>
        <p:spPr>
          <a:xfrm>
            <a:off x="3783098" y="25539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33" name="object 1533"/>
          <p:cNvSpPr/>
          <p:nvPr/>
        </p:nvSpPr>
        <p:spPr>
          <a:xfrm>
            <a:off x="3783098" y="255098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34" name="object 1534"/>
          <p:cNvSpPr/>
          <p:nvPr/>
        </p:nvSpPr>
        <p:spPr>
          <a:xfrm>
            <a:off x="3783098" y="254707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35" name="object 1535"/>
          <p:cNvSpPr/>
          <p:nvPr/>
        </p:nvSpPr>
        <p:spPr>
          <a:xfrm>
            <a:off x="3783098" y="2543162"/>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36" name="object 1536"/>
          <p:cNvSpPr/>
          <p:nvPr/>
        </p:nvSpPr>
        <p:spPr>
          <a:xfrm>
            <a:off x="3783098" y="254022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37" name="object 1537"/>
          <p:cNvSpPr/>
          <p:nvPr/>
        </p:nvSpPr>
        <p:spPr>
          <a:xfrm>
            <a:off x="3783098" y="253631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38" name="object 1538"/>
          <p:cNvSpPr/>
          <p:nvPr/>
        </p:nvSpPr>
        <p:spPr>
          <a:xfrm>
            <a:off x="3783098" y="2533387"/>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39" name="object 1539"/>
          <p:cNvSpPr/>
          <p:nvPr/>
        </p:nvSpPr>
        <p:spPr>
          <a:xfrm>
            <a:off x="3783098" y="252947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40" name="object 1540"/>
          <p:cNvSpPr/>
          <p:nvPr/>
        </p:nvSpPr>
        <p:spPr>
          <a:xfrm>
            <a:off x="3783098" y="252556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41" name="object 1541"/>
          <p:cNvSpPr/>
          <p:nvPr/>
        </p:nvSpPr>
        <p:spPr>
          <a:xfrm>
            <a:off x="3783098" y="2522636"/>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42" name="object 1542"/>
          <p:cNvSpPr/>
          <p:nvPr/>
        </p:nvSpPr>
        <p:spPr>
          <a:xfrm>
            <a:off x="3783098" y="2518727"/>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43" name="object 1543"/>
          <p:cNvSpPr/>
          <p:nvPr/>
        </p:nvSpPr>
        <p:spPr>
          <a:xfrm>
            <a:off x="3783098" y="251481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44" name="object 1544"/>
          <p:cNvSpPr/>
          <p:nvPr/>
        </p:nvSpPr>
        <p:spPr>
          <a:xfrm>
            <a:off x="3783098" y="2511885"/>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45" name="object 1545"/>
          <p:cNvSpPr/>
          <p:nvPr/>
        </p:nvSpPr>
        <p:spPr>
          <a:xfrm>
            <a:off x="3783098" y="2507976"/>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46" name="object 1546"/>
          <p:cNvSpPr/>
          <p:nvPr/>
        </p:nvSpPr>
        <p:spPr>
          <a:xfrm>
            <a:off x="3783098" y="250406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47" name="object 1547"/>
          <p:cNvSpPr/>
          <p:nvPr/>
        </p:nvSpPr>
        <p:spPr>
          <a:xfrm>
            <a:off x="3783098" y="2501134"/>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48" name="object 1548"/>
          <p:cNvSpPr/>
          <p:nvPr/>
        </p:nvSpPr>
        <p:spPr>
          <a:xfrm>
            <a:off x="3783098" y="249722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49" name="object 1549"/>
          <p:cNvSpPr/>
          <p:nvPr/>
        </p:nvSpPr>
        <p:spPr>
          <a:xfrm>
            <a:off x="3783098" y="249331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50" name="object 1550"/>
          <p:cNvSpPr/>
          <p:nvPr/>
        </p:nvSpPr>
        <p:spPr>
          <a:xfrm>
            <a:off x="3783098" y="249038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51" name="object 1551"/>
          <p:cNvSpPr/>
          <p:nvPr/>
        </p:nvSpPr>
        <p:spPr>
          <a:xfrm>
            <a:off x="3783098" y="248647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52" name="object 1552"/>
          <p:cNvSpPr/>
          <p:nvPr/>
        </p:nvSpPr>
        <p:spPr>
          <a:xfrm>
            <a:off x="3783098" y="2482564"/>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53" name="object 1553"/>
          <p:cNvSpPr/>
          <p:nvPr/>
        </p:nvSpPr>
        <p:spPr>
          <a:xfrm>
            <a:off x="3783098" y="247963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54" name="object 1554"/>
          <p:cNvSpPr/>
          <p:nvPr/>
        </p:nvSpPr>
        <p:spPr>
          <a:xfrm>
            <a:off x="3783098" y="247572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55" name="object 1555"/>
          <p:cNvSpPr/>
          <p:nvPr/>
        </p:nvSpPr>
        <p:spPr>
          <a:xfrm>
            <a:off x="3783098" y="247181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56" name="object 1556"/>
          <p:cNvSpPr/>
          <p:nvPr/>
        </p:nvSpPr>
        <p:spPr>
          <a:xfrm>
            <a:off x="3783098" y="246888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57" name="object 1557"/>
          <p:cNvSpPr/>
          <p:nvPr/>
        </p:nvSpPr>
        <p:spPr>
          <a:xfrm>
            <a:off x="3783098" y="246497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58" name="object 1558"/>
          <p:cNvSpPr/>
          <p:nvPr/>
        </p:nvSpPr>
        <p:spPr>
          <a:xfrm>
            <a:off x="3783098" y="246106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59" name="object 1559"/>
          <p:cNvSpPr/>
          <p:nvPr/>
        </p:nvSpPr>
        <p:spPr>
          <a:xfrm>
            <a:off x="3783098" y="2458129"/>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60" name="object 1560"/>
          <p:cNvSpPr/>
          <p:nvPr/>
        </p:nvSpPr>
        <p:spPr>
          <a:xfrm>
            <a:off x="3783098" y="245421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61" name="object 1561"/>
          <p:cNvSpPr/>
          <p:nvPr/>
        </p:nvSpPr>
        <p:spPr>
          <a:xfrm>
            <a:off x="3783098" y="245030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62" name="object 1562"/>
          <p:cNvSpPr/>
          <p:nvPr/>
        </p:nvSpPr>
        <p:spPr>
          <a:xfrm>
            <a:off x="3783098" y="244737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63" name="object 1563"/>
          <p:cNvSpPr/>
          <p:nvPr/>
        </p:nvSpPr>
        <p:spPr>
          <a:xfrm>
            <a:off x="3783098" y="244346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64" name="object 1564"/>
          <p:cNvSpPr/>
          <p:nvPr/>
        </p:nvSpPr>
        <p:spPr>
          <a:xfrm>
            <a:off x="3783098" y="2440536"/>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65" name="object 1565"/>
          <p:cNvSpPr/>
          <p:nvPr/>
        </p:nvSpPr>
        <p:spPr>
          <a:xfrm>
            <a:off x="3783098" y="243662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66" name="object 1566"/>
          <p:cNvSpPr/>
          <p:nvPr/>
        </p:nvSpPr>
        <p:spPr>
          <a:xfrm>
            <a:off x="3783098" y="243271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67" name="object 1567"/>
          <p:cNvSpPr/>
          <p:nvPr/>
        </p:nvSpPr>
        <p:spPr>
          <a:xfrm>
            <a:off x="3783098" y="2429785"/>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68" name="object 1568"/>
          <p:cNvSpPr/>
          <p:nvPr/>
        </p:nvSpPr>
        <p:spPr>
          <a:xfrm>
            <a:off x="3783098" y="242587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69" name="object 1569"/>
          <p:cNvSpPr/>
          <p:nvPr/>
        </p:nvSpPr>
        <p:spPr>
          <a:xfrm>
            <a:off x="3783098" y="2421966"/>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70" name="object 1570"/>
          <p:cNvSpPr/>
          <p:nvPr/>
        </p:nvSpPr>
        <p:spPr>
          <a:xfrm>
            <a:off x="3783098" y="2419033"/>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71" name="object 1571"/>
          <p:cNvSpPr/>
          <p:nvPr/>
        </p:nvSpPr>
        <p:spPr>
          <a:xfrm>
            <a:off x="3783098" y="241512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72" name="object 1572"/>
          <p:cNvSpPr/>
          <p:nvPr/>
        </p:nvSpPr>
        <p:spPr>
          <a:xfrm>
            <a:off x="3783098" y="24112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73" name="object 1573"/>
          <p:cNvSpPr/>
          <p:nvPr/>
        </p:nvSpPr>
        <p:spPr>
          <a:xfrm>
            <a:off x="3783098" y="2408282"/>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74" name="object 1574"/>
          <p:cNvSpPr/>
          <p:nvPr/>
        </p:nvSpPr>
        <p:spPr>
          <a:xfrm>
            <a:off x="3783098" y="240437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75" name="object 1575"/>
          <p:cNvSpPr/>
          <p:nvPr/>
        </p:nvSpPr>
        <p:spPr>
          <a:xfrm>
            <a:off x="3783098" y="240046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76" name="object 1576"/>
          <p:cNvSpPr/>
          <p:nvPr/>
        </p:nvSpPr>
        <p:spPr>
          <a:xfrm>
            <a:off x="3783098" y="239753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77" name="object 1577"/>
          <p:cNvSpPr/>
          <p:nvPr/>
        </p:nvSpPr>
        <p:spPr>
          <a:xfrm>
            <a:off x="3783098" y="239362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78" name="object 1578"/>
          <p:cNvSpPr/>
          <p:nvPr/>
        </p:nvSpPr>
        <p:spPr>
          <a:xfrm>
            <a:off x="3783098" y="238971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79" name="object 1579"/>
          <p:cNvSpPr/>
          <p:nvPr/>
        </p:nvSpPr>
        <p:spPr>
          <a:xfrm>
            <a:off x="3783098" y="238677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80" name="object 1580"/>
          <p:cNvSpPr/>
          <p:nvPr/>
        </p:nvSpPr>
        <p:spPr>
          <a:xfrm>
            <a:off x="3783098" y="238287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81" name="object 1581"/>
          <p:cNvSpPr/>
          <p:nvPr/>
        </p:nvSpPr>
        <p:spPr>
          <a:xfrm>
            <a:off x="3783098" y="237896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82" name="object 1582"/>
          <p:cNvSpPr/>
          <p:nvPr/>
        </p:nvSpPr>
        <p:spPr>
          <a:xfrm>
            <a:off x="3783098" y="237602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83" name="object 1583"/>
          <p:cNvSpPr/>
          <p:nvPr/>
        </p:nvSpPr>
        <p:spPr>
          <a:xfrm>
            <a:off x="3783098" y="2372119"/>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84" name="object 1584"/>
          <p:cNvSpPr/>
          <p:nvPr/>
        </p:nvSpPr>
        <p:spPr>
          <a:xfrm>
            <a:off x="3783098" y="236820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85" name="object 1585"/>
          <p:cNvSpPr/>
          <p:nvPr/>
        </p:nvSpPr>
        <p:spPr>
          <a:xfrm>
            <a:off x="3783098" y="236527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86" name="object 1586"/>
          <p:cNvSpPr/>
          <p:nvPr/>
        </p:nvSpPr>
        <p:spPr>
          <a:xfrm>
            <a:off x="3783098" y="2361368"/>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87" name="object 1587"/>
          <p:cNvSpPr/>
          <p:nvPr/>
        </p:nvSpPr>
        <p:spPr>
          <a:xfrm>
            <a:off x="3783098" y="235745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88" name="object 1588"/>
          <p:cNvSpPr/>
          <p:nvPr/>
        </p:nvSpPr>
        <p:spPr>
          <a:xfrm>
            <a:off x="3783098" y="235452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89" name="object 1589"/>
          <p:cNvSpPr/>
          <p:nvPr/>
        </p:nvSpPr>
        <p:spPr>
          <a:xfrm>
            <a:off x="3783098" y="235061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90" name="object 1590"/>
          <p:cNvSpPr/>
          <p:nvPr/>
        </p:nvSpPr>
        <p:spPr>
          <a:xfrm>
            <a:off x="3783098" y="2347684"/>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91" name="object 1591"/>
          <p:cNvSpPr/>
          <p:nvPr/>
        </p:nvSpPr>
        <p:spPr>
          <a:xfrm>
            <a:off x="3783098" y="234377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92" name="object 1592"/>
          <p:cNvSpPr/>
          <p:nvPr/>
        </p:nvSpPr>
        <p:spPr>
          <a:xfrm>
            <a:off x="3783098" y="233986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93" name="object 1593"/>
          <p:cNvSpPr/>
          <p:nvPr/>
        </p:nvSpPr>
        <p:spPr>
          <a:xfrm>
            <a:off x="3783098" y="2336933"/>
            <a:ext cx="0" cy="977"/>
          </a:xfrm>
          <a:custGeom>
            <a:avLst/>
            <a:gdLst/>
            <a:ahLst/>
            <a:cxnLst/>
            <a:rect l="l" t="t" r="r" b="b"/>
            <a:pathLst>
              <a:path h="1523">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94" name="object 1594"/>
          <p:cNvSpPr/>
          <p:nvPr/>
        </p:nvSpPr>
        <p:spPr>
          <a:xfrm>
            <a:off x="3783098" y="233302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95" name="object 1595"/>
          <p:cNvSpPr/>
          <p:nvPr/>
        </p:nvSpPr>
        <p:spPr>
          <a:xfrm>
            <a:off x="3783098" y="23291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96" name="object 1596"/>
          <p:cNvSpPr/>
          <p:nvPr/>
        </p:nvSpPr>
        <p:spPr>
          <a:xfrm>
            <a:off x="3783098" y="232618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97" name="object 1597"/>
          <p:cNvSpPr/>
          <p:nvPr/>
        </p:nvSpPr>
        <p:spPr>
          <a:xfrm>
            <a:off x="3783098" y="232227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98" name="object 1598"/>
          <p:cNvSpPr/>
          <p:nvPr/>
        </p:nvSpPr>
        <p:spPr>
          <a:xfrm>
            <a:off x="3783098" y="231836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599" name="object 1599"/>
          <p:cNvSpPr/>
          <p:nvPr/>
        </p:nvSpPr>
        <p:spPr>
          <a:xfrm>
            <a:off x="3783098" y="2315430"/>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00" name="object 1600"/>
          <p:cNvSpPr/>
          <p:nvPr/>
        </p:nvSpPr>
        <p:spPr>
          <a:xfrm>
            <a:off x="3783098" y="231152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01" name="object 1601"/>
          <p:cNvSpPr/>
          <p:nvPr/>
        </p:nvSpPr>
        <p:spPr>
          <a:xfrm>
            <a:off x="3783098" y="230761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02" name="object 1602"/>
          <p:cNvSpPr/>
          <p:nvPr/>
        </p:nvSpPr>
        <p:spPr>
          <a:xfrm>
            <a:off x="3783098" y="2304679"/>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03" name="object 1603"/>
          <p:cNvSpPr/>
          <p:nvPr/>
        </p:nvSpPr>
        <p:spPr>
          <a:xfrm>
            <a:off x="3783098" y="230076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04" name="object 1604"/>
          <p:cNvSpPr/>
          <p:nvPr/>
        </p:nvSpPr>
        <p:spPr>
          <a:xfrm>
            <a:off x="3783098" y="229686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05" name="object 1605"/>
          <p:cNvSpPr/>
          <p:nvPr/>
        </p:nvSpPr>
        <p:spPr>
          <a:xfrm>
            <a:off x="3783098" y="229392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06" name="object 1606"/>
          <p:cNvSpPr/>
          <p:nvPr/>
        </p:nvSpPr>
        <p:spPr>
          <a:xfrm>
            <a:off x="3783098" y="229001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07" name="object 1607"/>
          <p:cNvSpPr/>
          <p:nvPr/>
        </p:nvSpPr>
        <p:spPr>
          <a:xfrm>
            <a:off x="3783098" y="228610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08" name="object 1608"/>
          <p:cNvSpPr/>
          <p:nvPr/>
        </p:nvSpPr>
        <p:spPr>
          <a:xfrm>
            <a:off x="3783098" y="228317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09" name="object 1609"/>
          <p:cNvSpPr/>
          <p:nvPr/>
        </p:nvSpPr>
        <p:spPr>
          <a:xfrm>
            <a:off x="3783098" y="227926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10" name="object 1610"/>
          <p:cNvSpPr/>
          <p:nvPr/>
        </p:nvSpPr>
        <p:spPr>
          <a:xfrm>
            <a:off x="3783098" y="2275358"/>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11" name="object 1611"/>
          <p:cNvSpPr/>
          <p:nvPr/>
        </p:nvSpPr>
        <p:spPr>
          <a:xfrm>
            <a:off x="3783098" y="227242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12" name="object 1612"/>
          <p:cNvSpPr/>
          <p:nvPr/>
        </p:nvSpPr>
        <p:spPr>
          <a:xfrm>
            <a:off x="3783098" y="226851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13" name="object 1613"/>
          <p:cNvSpPr/>
          <p:nvPr/>
        </p:nvSpPr>
        <p:spPr>
          <a:xfrm>
            <a:off x="3783098" y="226460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14" name="object 1614"/>
          <p:cNvSpPr/>
          <p:nvPr/>
        </p:nvSpPr>
        <p:spPr>
          <a:xfrm>
            <a:off x="3783098" y="226167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15" name="object 1615"/>
          <p:cNvSpPr/>
          <p:nvPr/>
        </p:nvSpPr>
        <p:spPr>
          <a:xfrm>
            <a:off x="3783098" y="225776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16" name="object 1616"/>
          <p:cNvSpPr/>
          <p:nvPr/>
        </p:nvSpPr>
        <p:spPr>
          <a:xfrm>
            <a:off x="3783098" y="2254832"/>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17" name="object 1617"/>
          <p:cNvSpPr/>
          <p:nvPr/>
        </p:nvSpPr>
        <p:spPr>
          <a:xfrm>
            <a:off x="3783098" y="2250923"/>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18" name="object 1618"/>
          <p:cNvSpPr/>
          <p:nvPr/>
        </p:nvSpPr>
        <p:spPr>
          <a:xfrm>
            <a:off x="3783098" y="22470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19" name="object 1619"/>
          <p:cNvSpPr/>
          <p:nvPr/>
        </p:nvSpPr>
        <p:spPr>
          <a:xfrm>
            <a:off x="3783098" y="224408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20" name="object 1620"/>
          <p:cNvSpPr/>
          <p:nvPr/>
        </p:nvSpPr>
        <p:spPr>
          <a:xfrm>
            <a:off x="3783098" y="224017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21" name="object 1621"/>
          <p:cNvSpPr/>
          <p:nvPr/>
        </p:nvSpPr>
        <p:spPr>
          <a:xfrm>
            <a:off x="3783098" y="223626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22" name="object 1622"/>
          <p:cNvSpPr/>
          <p:nvPr/>
        </p:nvSpPr>
        <p:spPr>
          <a:xfrm>
            <a:off x="3783098" y="2233330"/>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23" name="object 1623"/>
          <p:cNvSpPr/>
          <p:nvPr/>
        </p:nvSpPr>
        <p:spPr>
          <a:xfrm>
            <a:off x="3783098" y="222941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24" name="object 1624"/>
          <p:cNvSpPr/>
          <p:nvPr/>
        </p:nvSpPr>
        <p:spPr>
          <a:xfrm>
            <a:off x="3783098" y="222551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25" name="object 1625"/>
          <p:cNvSpPr/>
          <p:nvPr/>
        </p:nvSpPr>
        <p:spPr>
          <a:xfrm>
            <a:off x="3783098" y="2222579"/>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26" name="object 1626"/>
          <p:cNvSpPr/>
          <p:nvPr/>
        </p:nvSpPr>
        <p:spPr>
          <a:xfrm>
            <a:off x="3783098" y="221866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27" name="object 1627"/>
          <p:cNvSpPr/>
          <p:nvPr/>
        </p:nvSpPr>
        <p:spPr>
          <a:xfrm>
            <a:off x="3783098" y="2214760"/>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28" name="object 1628"/>
          <p:cNvSpPr/>
          <p:nvPr/>
        </p:nvSpPr>
        <p:spPr>
          <a:xfrm>
            <a:off x="3783098" y="2211827"/>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29" name="object 1629"/>
          <p:cNvSpPr/>
          <p:nvPr/>
        </p:nvSpPr>
        <p:spPr>
          <a:xfrm>
            <a:off x="3783098" y="220791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30" name="object 1630"/>
          <p:cNvSpPr/>
          <p:nvPr/>
        </p:nvSpPr>
        <p:spPr>
          <a:xfrm>
            <a:off x="3783098" y="220400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31" name="object 1631"/>
          <p:cNvSpPr/>
          <p:nvPr/>
        </p:nvSpPr>
        <p:spPr>
          <a:xfrm>
            <a:off x="3783098" y="220107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32" name="object 1632"/>
          <p:cNvSpPr/>
          <p:nvPr/>
        </p:nvSpPr>
        <p:spPr>
          <a:xfrm>
            <a:off x="3783098" y="219716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33" name="object 1633"/>
          <p:cNvSpPr/>
          <p:nvPr/>
        </p:nvSpPr>
        <p:spPr>
          <a:xfrm>
            <a:off x="3783098" y="219325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34" name="object 1634"/>
          <p:cNvSpPr/>
          <p:nvPr/>
        </p:nvSpPr>
        <p:spPr>
          <a:xfrm>
            <a:off x="3783098" y="2190325"/>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35" name="object 1635"/>
          <p:cNvSpPr/>
          <p:nvPr/>
        </p:nvSpPr>
        <p:spPr>
          <a:xfrm>
            <a:off x="3783098" y="218641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36" name="object 1636"/>
          <p:cNvSpPr/>
          <p:nvPr/>
        </p:nvSpPr>
        <p:spPr>
          <a:xfrm>
            <a:off x="3783098" y="218250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37" name="object 1637"/>
          <p:cNvSpPr/>
          <p:nvPr/>
        </p:nvSpPr>
        <p:spPr>
          <a:xfrm>
            <a:off x="3783098" y="217957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38" name="object 1638"/>
          <p:cNvSpPr/>
          <p:nvPr/>
        </p:nvSpPr>
        <p:spPr>
          <a:xfrm>
            <a:off x="3783098" y="217566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39" name="object 1639"/>
          <p:cNvSpPr/>
          <p:nvPr/>
        </p:nvSpPr>
        <p:spPr>
          <a:xfrm>
            <a:off x="3783098" y="217175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40" name="object 1640"/>
          <p:cNvSpPr/>
          <p:nvPr/>
        </p:nvSpPr>
        <p:spPr>
          <a:xfrm>
            <a:off x="3783098" y="216882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41" name="object 1641"/>
          <p:cNvSpPr/>
          <p:nvPr/>
        </p:nvSpPr>
        <p:spPr>
          <a:xfrm>
            <a:off x="3783098" y="2164913"/>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42" name="object 1642"/>
          <p:cNvSpPr/>
          <p:nvPr/>
        </p:nvSpPr>
        <p:spPr>
          <a:xfrm>
            <a:off x="3783098" y="216198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43" name="object 1643"/>
          <p:cNvSpPr/>
          <p:nvPr/>
        </p:nvSpPr>
        <p:spPr>
          <a:xfrm>
            <a:off x="3783098" y="215807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44" name="object 1644"/>
          <p:cNvSpPr/>
          <p:nvPr/>
        </p:nvSpPr>
        <p:spPr>
          <a:xfrm>
            <a:off x="3783098" y="2154162"/>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45" name="object 1645"/>
          <p:cNvSpPr/>
          <p:nvPr/>
        </p:nvSpPr>
        <p:spPr>
          <a:xfrm>
            <a:off x="3783098" y="2151229"/>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46" name="object 1646"/>
          <p:cNvSpPr/>
          <p:nvPr/>
        </p:nvSpPr>
        <p:spPr>
          <a:xfrm>
            <a:off x="3783098" y="214732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47" name="object 1647"/>
          <p:cNvSpPr/>
          <p:nvPr/>
        </p:nvSpPr>
        <p:spPr>
          <a:xfrm>
            <a:off x="3783098" y="214340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48" name="object 1648"/>
          <p:cNvSpPr/>
          <p:nvPr/>
        </p:nvSpPr>
        <p:spPr>
          <a:xfrm>
            <a:off x="3783098" y="2140478"/>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49" name="object 1649"/>
          <p:cNvSpPr/>
          <p:nvPr/>
        </p:nvSpPr>
        <p:spPr>
          <a:xfrm>
            <a:off x="3783098" y="213656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50" name="object 1650"/>
          <p:cNvSpPr/>
          <p:nvPr/>
        </p:nvSpPr>
        <p:spPr>
          <a:xfrm>
            <a:off x="3783098" y="213265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51" name="object 1651"/>
          <p:cNvSpPr/>
          <p:nvPr/>
        </p:nvSpPr>
        <p:spPr>
          <a:xfrm>
            <a:off x="3783098" y="2129727"/>
            <a:ext cx="0" cy="977"/>
          </a:xfrm>
          <a:custGeom>
            <a:avLst/>
            <a:gdLst/>
            <a:ahLst/>
            <a:cxnLst/>
            <a:rect l="l" t="t" r="r" b="b"/>
            <a:pathLst>
              <a:path h="1523">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52" name="object 1652"/>
          <p:cNvSpPr/>
          <p:nvPr/>
        </p:nvSpPr>
        <p:spPr>
          <a:xfrm>
            <a:off x="3783098" y="212581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53" name="object 1653"/>
          <p:cNvSpPr/>
          <p:nvPr/>
        </p:nvSpPr>
        <p:spPr>
          <a:xfrm>
            <a:off x="3783098" y="212190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54" name="object 1654"/>
          <p:cNvSpPr/>
          <p:nvPr/>
        </p:nvSpPr>
        <p:spPr>
          <a:xfrm>
            <a:off x="3783098" y="2118975"/>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55" name="object 1655"/>
          <p:cNvSpPr/>
          <p:nvPr/>
        </p:nvSpPr>
        <p:spPr>
          <a:xfrm>
            <a:off x="3783098" y="211506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56" name="object 1656"/>
          <p:cNvSpPr/>
          <p:nvPr/>
        </p:nvSpPr>
        <p:spPr>
          <a:xfrm>
            <a:off x="3783098" y="211115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57" name="object 1657"/>
          <p:cNvSpPr/>
          <p:nvPr/>
        </p:nvSpPr>
        <p:spPr>
          <a:xfrm>
            <a:off x="3783098" y="210822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58" name="object 1658"/>
          <p:cNvSpPr/>
          <p:nvPr/>
        </p:nvSpPr>
        <p:spPr>
          <a:xfrm>
            <a:off x="3783098" y="2104315"/>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59" name="object 1659"/>
          <p:cNvSpPr/>
          <p:nvPr/>
        </p:nvSpPr>
        <p:spPr>
          <a:xfrm>
            <a:off x="3783098" y="210040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60" name="object 1660"/>
          <p:cNvSpPr/>
          <p:nvPr/>
        </p:nvSpPr>
        <p:spPr>
          <a:xfrm>
            <a:off x="3783098" y="209747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61" name="object 1661"/>
          <p:cNvSpPr/>
          <p:nvPr/>
        </p:nvSpPr>
        <p:spPr>
          <a:xfrm>
            <a:off x="3783098" y="209356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62" name="object 1662"/>
          <p:cNvSpPr/>
          <p:nvPr/>
        </p:nvSpPr>
        <p:spPr>
          <a:xfrm>
            <a:off x="3783098" y="208965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63" name="object 1663"/>
          <p:cNvSpPr/>
          <p:nvPr/>
        </p:nvSpPr>
        <p:spPr>
          <a:xfrm>
            <a:off x="3783098" y="208672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64" name="object 1664"/>
          <p:cNvSpPr/>
          <p:nvPr/>
        </p:nvSpPr>
        <p:spPr>
          <a:xfrm>
            <a:off x="3783098" y="2082812"/>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65" name="object 1665"/>
          <p:cNvSpPr/>
          <p:nvPr/>
        </p:nvSpPr>
        <p:spPr>
          <a:xfrm>
            <a:off x="3783098" y="2078902"/>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66" name="object 1666"/>
          <p:cNvSpPr/>
          <p:nvPr/>
        </p:nvSpPr>
        <p:spPr>
          <a:xfrm>
            <a:off x="3783098" y="207597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67" name="object 1667"/>
          <p:cNvSpPr/>
          <p:nvPr/>
        </p:nvSpPr>
        <p:spPr>
          <a:xfrm>
            <a:off x="3783098" y="207206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68" name="object 1668"/>
          <p:cNvSpPr/>
          <p:nvPr/>
        </p:nvSpPr>
        <p:spPr>
          <a:xfrm>
            <a:off x="3783098" y="2069128"/>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69" name="object 1669"/>
          <p:cNvSpPr/>
          <p:nvPr/>
        </p:nvSpPr>
        <p:spPr>
          <a:xfrm>
            <a:off x="3783098" y="2065219"/>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70" name="object 1670"/>
          <p:cNvSpPr/>
          <p:nvPr/>
        </p:nvSpPr>
        <p:spPr>
          <a:xfrm>
            <a:off x="3783098" y="206130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71" name="object 1671"/>
          <p:cNvSpPr/>
          <p:nvPr/>
        </p:nvSpPr>
        <p:spPr>
          <a:xfrm>
            <a:off x="3783098" y="2058378"/>
            <a:ext cx="0" cy="977"/>
          </a:xfrm>
          <a:custGeom>
            <a:avLst/>
            <a:gdLst/>
            <a:ahLst/>
            <a:cxnLst/>
            <a:rect l="l" t="t" r="r" b="b"/>
            <a:pathLst>
              <a:path h="1524">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72" name="object 1672"/>
          <p:cNvSpPr/>
          <p:nvPr/>
        </p:nvSpPr>
        <p:spPr>
          <a:xfrm>
            <a:off x="3783098" y="2054468"/>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73" name="object 1673"/>
          <p:cNvSpPr/>
          <p:nvPr/>
        </p:nvSpPr>
        <p:spPr>
          <a:xfrm>
            <a:off x="3783098" y="205055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74" name="object 1674"/>
          <p:cNvSpPr/>
          <p:nvPr/>
        </p:nvSpPr>
        <p:spPr>
          <a:xfrm>
            <a:off x="3783098" y="2047626"/>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75" name="object 1675"/>
          <p:cNvSpPr/>
          <p:nvPr/>
        </p:nvSpPr>
        <p:spPr>
          <a:xfrm>
            <a:off x="3783098" y="204371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76" name="object 1676"/>
          <p:cNvSpPr/>
          <p:nvPr/>
        </p:nvSpPr>
        <p:spPr>
          <a:xfrm>
            <a:off x="3783098" y="2039807"/>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77" name="object 1677"/>
          <p:cNvSpPr/>
          <p:nvPr/>
        </p:nvSpPr>
        <p:spPr>
          <a:xfrm>
            <a:off x="3783098" y="2036875"/>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78" name="object 1678"/>
          <p:cNvSpPr/>
          <p:nvPr/>
        </p:nvSpPr>
        <p:spPr>
          <a:xfrm>
            <a:off x="3783098" y="2032965"/>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79" name="object 1679"/>
          <p:cNvSpPr/>
          <p:nvPr/>
        </p:nvSpPr>
        <p:spPr>
          <a:xfrm>
            <a:off x="3783098" y="2029056"/>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80" name="object 1680"/>
          <p:cNvSpPr/>
          <p:nvPr/>
        </p:nvSpPr>
        <p:spPr>
          <a:xfrm>
            <a:off x="3783098" y="2026124"/>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81" name="object 1681"/>
          <p:cNvSpPr/>
          <p:nvPr/>
        </p:nvSpPr>
        <p:spPr>
          <a:xfrm>
            <a:off x="3783098" y="2022214"/>
            <a:ext cx="0" cy="1954"/>
          </a:xfrm>
          <a:custGeom>
            <a:avLst/>
            <a:gdLst/>
            <a:ahLst/>
            <a:cxnLst/>
            <a:rect l="l" t="t" r="r" b="b"/>
            <a:pathLst>
              <a:path h="3047">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82" name="object 1682"/>
          <p:cNvSpPr/>
          <p:nvPr/>
        </p:nvSpPr>
        <p:spPr>
          <a:xfrm>
            <a:off x="3783098" y="201830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83" name="object 1683"/>
          <p:cNvSpPr/>
          <p:nvPr/>
        </p:nvSpPr>
        <p:spPr>
          <a:xfrm>
            <a:off x="3783098" y="2015373"/>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84" name="object 1684"/>
          <p:cNvSpPr/>
          <p:nvPr/>
        </p:nvSpPr>
        <p:spPr>
          <a:xfrm>
            <a:off x="3783098" y="201146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85" name="object 1685"/>
          <p:cNvSpPr/>
          <p:nvPr/>
        </p:nvSpPr>
        <p:spPr>
          <a:xfrm>
            <a:off x="3783098" y="2007553"/>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86" name="object 1686"/>
          <p:cNvSpPr/>
          <p:nvPr/>
        </p:nvSpPr>
        <p:spPr>
          <a:xfrm>
            <a:off x="3783098" y="200462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87" name="object 1687"/>
          <p:cNvSpPr/>
          <p:nvPr/>
        </p:nvSpPr>
        <p:spPr>
          <a:xfrm>
            <a:off x="3783098" y="200071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88" name="object 1688"/>
          <p:cNvSpPr/>
          <p:nvPr/>
        </p:nvSpPr>
        <p:spPr>
          <a:xfrm>
            <a:off x="3783098" y="1996802"/>
            <a:ext cx="0" cy="1954"/>
          </a:xfrm>
          <a:custGeom>
            <a:avLst/>
            <a:gdLst/>
            <a:ahLst/>
            <a:cxnLst/>
            <a:rect l="l" t="t" r="r" b="b"/>
            <a:pathLst>
              <a:path h="3047">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89" name="object 1689"/>
          <p:cNvSpPr/>
          <p:nvPr/>
        </p:nvSpPr>
        <p:spPr>
          <a:xfrm>
            <a:off x="3783098" y="199386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90" name="object 1690"/>
          <p:cNvSpPr/>
          <p:nvPr/>
        </p:nvSpPr>
        <p:spPr>
          <a:xfrm>
            <a:off x="3783098" y="198996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91" name="object 1691"/>
          <p:cNvSpPr/>
          <p:nvPr/>
        </p:nvSpPr>
        <p:spPr>
          <a:xfrm>
            <a:off x="3783098" y="198605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92" name="object 1692"/>
          <p:cNvSpPr/>
          <p:nvPr/>
        </p:nvSpPr>
        <p:spPr>
          <a:xfrm>
            <a:off x="3783098" y="1983118"/>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93" name="object 1693"/>
          <p:cNvSpPr/>
          <p:nvPr/>
        </p:nvSpPr>
        <p:spPr>
          <a:xfrm>
            <a:off x="3783098" y="1979209"/>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94" name="object 1694"/>
          <p:cNvSpPr/>
          <p:nvPr/>
        </p:nvSpPr>
        <p:spPr>
          <a:xfrm>
            <a:off x="3783098" y="1976277"/>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95" name="object 1695"/>
          <p:cNvSpPr/>
          <p:nvPr/>
        </p:nvSpPr>
        <p:spPr>
          <a:xfrm>
            <a:off x="3783098" y="1972367"/>
            <a:ext cx="0" cy="1954"/>
          </a:xfrm>
          <a:custGeom>
            <a:avLst/>
            <a:gdLst/>
            <a:ahLst/>
            <a:cxnLst/>
            <a:rect l="l" t="t" r="r" b="b"/>
            <a:pathLst>
              <a:path h="3047">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96" name="object 1696"/>
          <p:cNvSpPr/>
          <p:nvPr/>
        </p:nvSpPr>
        <p:spPr>
          <a:xfrm>
            <a:off x="3783098" y="196845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97" name="object 1697"/>
          <p:cNvSpPr/>
          <p:nvPr/>
        </p:nvSpPr>
        <p:spPr>
          <a:xfrm>
            <a:off x="3783098" y="1965526"/>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98" name="object 1698"/>
          <p:cNvSpPr/>
          <p:nvPr/>
        </p:nvSpPr>
        <p:spPr>
          <a:xfrm>
            <a:off x="3783098" y="1961616"/>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699" name="object 1699"/>
          <p:cNvSpPr/>
          <p:nvPr/>
        </p:nvSpPr>
        <p:spPr>
          <a:xfrm>
            <a:off x="3783098" y="1957706"/>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00" name="object 1700"/>
          <p:cNvSpPr/>
          <p:nvPr/>
        </p:nvSpPr>
        <p:spPr>
          <a:xfrm>
            <a:off x="3783098" y="1954775"/>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01" name="object 1701"/>
          <p:cNvSpPr/>
          <p:nvPr/>
        </p:nvSpPr>
        <p:spPr>
          <a:xfrm>
            <a:off x="3783098" y="195086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02" name="object 1702"/>
          <p:cNvSpPr/>
          <p:nvPr/>
        </p:nvSpPr>
        <p:spPr>
          <a:xfrm>
            <a:off x="3783098" y="194695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03" name="object 1703"/>
          <p:cNvSpPr/>
          <p:nvPr/>
        </p:nvSpPr>
        <p:spPr>
          <a:xfrm>
            <a:off x="3783098" y="1944023"/>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04" name="object 1704"/>
          <p:cNvSpPr/>
          <p:nvPr/>
        </p:nvSpPr>
        <p:spPr>
          <a:xfrm>
            <a:off x="3783098" y="19401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05" name="object 1705"/>
          <p:cNvSpPr/>
          <p:nvPr/>
        </p:nvSpPr>
        <p:spPr>
          <a:xfrm>
            <a:off x="3783098" y="1936204"/>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06" name="object 1706"/>
          <p:cNvSpPr/>
          <p:nvPr/>
        </p:nvSpPr>
        <p:spPr>
          <a:xfrm>
            <a:off x="3783098" y="1933272"/>
            <a:ext cx="0" cy="977"/>
          </a:xfrm>
          <a:custGeom>
            <a:avLst/>
            <a:gdLst/>
            <a:ahLst/>
            <a:cxnLst/>
            <a:rect l="l" t="t" r="r" b="b"/>
            <a:pathLst>
              <a:path h="1524">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07" name="object 1707"/>
          <p:cNvSpPr/>
          <p:nvPr/>
        </p:nvSpPr>
        <p:spPr>
          <a:xfrm>
            <a:off x="3783098" y="192936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08" name="object 1708"/>
          <p:cNvSpPr/>
          <p:nvPr/>
        </p:nvSpPr>
        <p:spPr>
          <a:xfrm>
            <a:off x="3783098" y="192545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09" name="object 1709"/>
          <p:cNvSpPr/>
          <p:nvPr/>
        </p:nvSpPr>
        <p:spPr>
          <a:xfrm>
            <a:off x="3783098" y="192252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10" name="object 1710"/>
          <p:cNvSpPr/>
          <p:nvPr/>
        </p:nvSpPr>
        <p:spPr>
          <a:xfrm>
            <a:off x="3783098" y="191861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11" name="object 1711"/>
          <p:cNvSpPr/>
          <p:nvPr/>
        </p:nvSpPr>
        <p:spPr>
          <a:xfrm>
            <a:off x="3783098" y="191470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12" name="object 1712"/>
          <p:cNvSpPr/>
          <p:nvPr/>
        </p:nvSpPr>
        <p:spPr>
          <a:xfrm>
            <a:off x="3783098" y="1911770"/>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13" name="object 1713"/>
          <p:cNvSpPr/>
          <p:nvPr/>
        </p:nvSpPr>
        <p:spPr>
          <a:xfrm>
            <a:off x="3783098" y="1907860"/>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14" name="object 1714"/>
          <p:cNvSpPr/>
          <p:nvPr/>
        </p:nvSpPr>
        <p:spPr>
          <a:xfrm>
            <a:off x="3783098" y="190395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15" name="object 1715"/>
          <p:cNvSpPr/>
          <p:nvPr/>
        </p:nvSpPr>
        <p:spPr>
          <a:xfrm>
            <a:off x="3783098" y="190101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16" name="object 1716"/>
          <p:cNvSpPr/>
          <p:nvPr/>
        </p:nvSpPr>
        <p:spPr>
          <a:xfrm>
            <a:off x="3783098" y="189710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17" name="object 1717"/>
          <p:cNvSpPr/>
          <p:nvPr/>
        </p:nvSpPr>
        <p:spPr>
          <a:xfrm>
            <a:off x="3783098" y="1893199"/>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18" name="object 1718"/>
          <p:cNvSpPr/>
          <p:nvPr/>
        </p:nvSpPr>
        <p:spPr>
          <a:xfrm>
            <a:off x="3783098" y="189026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19" name="object 1719"/>
          <p:cNvSpPr/>
          <p:nvPr/>
        </p:nvSpPr>
        <p:spPr>
          <a:xfrm>
            <a:off x="3783098" y="1886357"/>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20" name="object 1720"/>
          <p:cNvSpPr/>
          <p:nvPr/>
        </p:nvSpPr>
        <p:spPr>
          <a:xfrm>
            <a:off x="3783098" y="1883425"/>
            <a:ext cx="0" cy="977"/>
          </a:xfrm>
          <a:custGeom>
            <a:avLst/>
            <a:gdLst/>
            <a:ahLst/>
            <a:cxnLst/>
            <a:rect l="l" t="t" r="r" b="b"/>
            <a:pathLst>
              <a:path h="1524">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21" name="object 1721"/>
          <p:cNvSpPr/>
          <p:nvPr/>
        </p:nvSpPr>
        <p:spPr>
          <a:xfrm>
            <a:off x="3783098" y="187951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22" name="object 1722"/>
          <p:cNvSpPr/>
          <p:nvPr/>
        </p:nvSpPr>
        <p:spPr>
          <a:xfrm>
            <a:off x="3783098" y="1875606"/>
            <a:ext cx="0" cy="1954"/>
          </a:xfrm>
          <a:custGeom>
            <a:avLst/>
            <a:gdLst/>
            <a:ahLst/>
            <a:cxnLst/>
            <a:rect l="l" t="t" r="r" b="b"/>
            <a:pathLst>
              <a:path h="3047">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23" name="object 1723"/>
          <p:cNvSpPr/>
          <p:nvPr/>
        </p:nvSpPr>
        <p:spPr>
          <a:xfrm>
            <a:off x="3783098" y="1872673"/>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24" name="object 1724"/>
          <p:cNvSpPr/>
          <p:nvPr/>
        </p:nvSpPr>
        <p:spPr>
          <a:xfrm>
            <a:off x="3783098" y="1868765"/>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25" name="object 1725"/>
          <p:cNvSpPr/>
          <p:nvPr/>
        </p:nvSpPr>
        <p:spPr>
          <a:xfrm>
            <a:off x="3783098" y="186485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26" name="object 1726"/>
          <p:cNvSpPr/>
          <p:nvPr/>
        </p:nvSpPr>
        <p:spPr>
          <a:xfrm>
            <a:off x="3783098" y="1861923"/>
            <a:ext cx="0" cy="977"/>
          </a:xfrm>
          <a:custGeom>
            <a:avLst/>
            <a:gdLst/>
            <a:ahLst/>
            <a:cxnLst/>
            <a:rect l="l" t="t" r="r" b="b"/>
            <a:pathLst>
              <a:path h="1524">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27" name="object 1727"/>
          <p:cNvSpPr/>
          <p:nvPr/>
        </p:nvSpPr>
        <p:spPr>
          <a:xfrm>
            <a:off x="3783098" y="1858013"/>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28" name="object 1728"/>
          <p:cNvSpPr/>
          <p:nvPr/>
        </p:nvSpPr>
        <p:spPr>
          <a:xfrm>
            <a:off x="3783098" y="185410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29" name="object 1729"/>
          <p:cNvSpPr/>
          <p:nvPr/>
        </p:nvSpPr>
        <p:spPr>
          <a:xfrm>
            <a:off x="3783098" y="185117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30" name="object 1730"/>
          <p:cNvSpPr/>
          <p:nvPr/>
        </p:nvSpPr>
        <p:spPr>
          <a:xfrm>
            <a:off x="3783098" y="184726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31" name="object 1731"/>
          <p:cNvSpPr/>
          <p:nvPr/>
        </p:nvSpPr>
        <p:spPr>
          <a:xfrm>
            <a:off x="3783098" y="184335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32" name="object 1732"/>
          <p:cNvSpPr/>
          <p:nvPr/>
        </p:nvSpPr>
        <p:spPr>
          <a:xfrm>
            <a:off x="3783098" y="1840420"/>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33" name="object 1733"/>
          <p:cNvSpPr/>
          <p:nvPr/>
        </p:nvSpPr>
        <p:spPr>
          <a:xfrm>
            <a:off x="3783098" y="1836510"/>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34" name="object 1734"/>
          <p:cNvSpPr/>
          <p:nvPr/>
        </p:nvSpPr>
        <p:spPr>
          <a:xfrm>
            <a:off x="3783098" y="183260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35" name="object 1735"/>
          <p:cNvSpPr/>
          <p:nvPr/>
        </p:nvSpPr>
        <p:spPr>
          <a:xfrm>
            <a:off x="3783098" y="182966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36" name="object 1736"/>
          <p:cNvSpPr/>
          <p:nvPr/>
        </p:nvSpPr>
        <p:spPr>
          <a:xfrm>
            <a:off x="3783098" y="182575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37" name="object 1737"/>
          <p:cNvSpPr/>
          <p:nvPr/>
        </p:nvSpPr>
        <p:spPr>
          <a:xfrm>
            <a:off x="3783098" y="182184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38" name="object 1738"/>
          <p:cNvSpPr/>
          <p:nvPr/>
        </p:nvSpPr>
        <p:spPr>
          <a:xfrm>
            <a:off x="3783098" y="181891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39" name="object 1739"/>
          <p:cNvSpPr/>
          <p:nvPr/>
        </p:nvSpPr>
        <p:spPr>
          <a:xfrm>
            <a:off x="3783098" y="1815008"/>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40" name="object 1740"/>
          <p:cNvSpPr/>
          <p:nvPr/>
        </p:nvSpPr>
        <p:spPr>
          <a:xfrm>
            <a:off x="3783098" y="1811098"/>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41" name="object 1741"/>
          <p:cNvSpPr/>
          <p:nvPr/>
        </p:nvSpPr>
        <p:spPr>
          <a:xfrm>
            <a:off x="3783098" y="1808167"/>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42" name="object 1742"/>
          <p:cNvSpPr/>
          <p:nvPr/>
        </p:nvSpPr>
        <p:spPr>
          <a:xfrm>
            <a:off x="3783098" y="180425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43" name="object 1743"/>
          <p:cNvSpPr/>
          <p:nvPr/>
        </p:nvSpPr>
        <p:spPr>
          <a:xfrm>
            <a:off x="3783098" y="180034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44" name="object 1744"/>
          <p:cNvSpPr/>
          <p:nvPr/>
        </p:nvSpPr>
        <p:spPr>
          <a:xfrm>
            <a:off x="3783098" y="17974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45" name="object 1745"/>
          <p:cNvSpPr/>
          <p:nvPr/>
        </p:nvSpPr>
        <p:spPr>
          <a:xfrm>
            <a:off x="3783098" y="179350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46" name="object 1746"/>
          <p:cNvSpPr/>
          <p:nvPr/>
        </p:nvSpPr>
        <p:spPr>
          <a:xfrm>
            <a:off x="3783098" y="1790573"/>
            <a:ext cx="0" cy="977"/>
          </a:xfrm>
          <a:custGeom>
            <a:avLst/>
            <a:gdLst/>
            <a:ahLst/>
            <a:cxnLst/>
            <a:rect l="l" t="t" r="r" b="b"/>
            <a:pathLst>
              <a:path h="1523">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47" name="object 1747"/>
          <p:cNvSpPr/>
          <p:nvPr/>
        </p:nvSpPr>
        <p:spPr>
          <a:xfrm>
            <a:off x="3783098" y="178666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48" name="object 1748"/>
          <p:cNvSpPr/>
          <p:nvPr/>
        </p:nvSpPr>
        <p:spPr>
          <a:xfrm>
            <a:off x="3783098" y="178275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49" name="object 1749"/>
          <p:cNvSpPr/>
          <p:nvPr/>
        </p:nvSpPr>
        <p:spPr>
          <a:xfrm>
            <a:off x="3783098" y="1779822"/>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0" name="object 1750"/>
          <p:cNvSpPr/>
          <p:nvPr/>
        </p:nvSpPr>
        <p:spPr>
          <a:xfrm>
            <a:off x="3783098" y="177591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1" name="object 1751"/>
          <p:cNvSpPr/>
          <p:nvPr/>
        </p:nvSpPr>
        <p:spPr>
          <a:xfrm>
            <a:off x="3783098" y="1772003"/>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2" name="object 1752"/>
          <p:cNvSpPr/>
          <p:nvPr/>
        </p:nvSpPr>
        <p:spPr>
          <a:xfrm>
            <a:off x="3783098" y="1769071"/>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3" name="object 1753"/>
          <p:cNvSpPr/>
          <p:nvPr/>
        </p:nvSpPr>
        <p:spPr>
          <a:xfrm>
            <a:off x="3783098" y="1765162"/>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4" name="object 1754"/>
          <p:cNvSpPr/>
          <p:nvPr/>
        </p:nvSpPr>
        <p:spPr>
          <a:xfrm>
            <a:off x="3783098" y="1761252"/>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5" name="object 1755"/>
          <p:cNvSpPr/>
          <p:nvPr/>
        </p:nvSpPr>
        <p:spPr>
          <a:xfrm>
            <a:off x="3783098" y="1758320"/>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6" name="object 1756"/>
          <p:cNvSpPr/>
          <p:nvPr/>
        </p:nvSpPr>
        <p:spPr>
          <a:xfrm>
            <a:off x="3783098" y="1754410"/>
            <a:ext cx="0" cy="1954"/>
          </a:xfrm>
          <a:custGeom>
            <a:avLst/>
            <a:gdLst/>
            <a:ahLst/>
            <a:cxnLst/>
            <a:rect l="l" t="t" r="r" b="b"/>
            <a:pathLst>
              <a:path h="3047">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7" name="object 1757"/>
          <p:cNvSpPr/>
          <p:nvPr/>
        </p:nvSpPr>
        <p:spPr>
          <a:xfrm>
            <a:off x="3783098" y="175050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8" name="object 1758"/>
          <p:cNvSpPr/>
          <p:nvPr/>
        </p:nvSpPr>
        <p:spPr>
          <a:xfrm>
            <a:off x="3783098" y="1747568"/>
            <a:ext cx="0" cy="977"/>
          </a:xfrm>
          <a:custGeom>
            <a:avLst/>
            <a:gdLst/>
            <a:ahLst/>
            <a:cxnLst/>
            <a:rect l="l" t="t" r="r" b="b"/>
            <a:pathLst>
              <a:path h="1523">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59" name="object 1759"/>
          <p:cNvSpPr/>
          <p:nvPr/>
        </p:nvSpPr>
        <p:spPr>
          <a:xfrm>
            <a:off x="3783098" y="174365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60" name="object 1760"/>
          <p:cNvSpPr/>
          <p:nvPr/>
        </p:nvSpPr>
        <p:spPr>
          <a:xfrm>
            <a:off x="3783098" y="1739749"/>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61" name="object 1761"/>
          <p:cNvSpPr/>
          <p:nvPr/>
        </p:nvSpPr>
        <p:spPr>
          <a:xfrm>
            <a:off x="3783098" y="1736817"/>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62" name="object 1762"/>
          <p:cNvSpPr/>
          <p:nvPr/>
        </p:nvSpPr>
        <p:spPr>
          <a:xfrm>
            <a:off x="3783098" y="173290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63" name="object 1763"/>
          <p:cNvSpPr/>
          <p:nvPr/>
        </p:nvSpPr>
        <p:spPr>
          <a:xfrm>
            <a:off x="3783098" y="1728998"/>
            <a:ext cx="0" cy="1954"/>
          </a:xfrm>
          <a:custGeom>
            <a:avLst/>
            <a:gdLst/>
            <a:ahLst/>
            <a:cxnLst/>
            <a:rect l="l" t="t" r="r" b="b"/>
            <a:pathLst>
              <a:path h="3047">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64" name="object 1764"/>
          <p:cNvSpPr/>
          <p:nvPr/>
        </p:nvSpPr>
        <p:spPr>
          <a:xfrm>
            <a:off x="3783098" y="172606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65" name="object 1765"/>
          <p:cNvSpPr/>
          <p:nvPr/>
        </p:nvSpPr>
        <p:spPr>
          <a:xfrm>
            <a:off x="3783098" y="1722157"/>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66" name="object 1766"/>
          <p:cNvSpPr/>
          <p:nvPr/>
        </p:nvSpPr>
        <p:spPr>
          <a:xfrm>
            <a:off x="3783098" y="171824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67" name="object 1767"/>
          <p:cNvSpPr/>
          <p:nvPr/>
        </p:nvSpPr>
        <p:spPr>
          <a:xfrm>
            <a:off x="3783098" y="17153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68" name="object 1768"/>
          <p:cNvSpPr/>
          <p:nvPr/>
        </p:nvSpPr>
        <p:spPr>
          <a:xfrm>
            <a:off x="3783098" y="1711405"/>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69" name="object 1769"/>
          <p:cNvSpPr/>
          <p:nvPr/>
        </p:nvSpPr>
        <p:spPr>
          <a:xfrm>
            <a:off x="3783098" y="170749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70" name="object 1770"/>
          <p:cNvSpPr/>
          <p:nvPr/>
        </p:nvSpPr>
        <p:spPr>
          <a:xfrm>
            <a:off x="3783098" y="1704563"/>
            <a:ext cx="0" cy="1954"/>
          </a:xfrm>
          <a:custGeom>
            <a:avLst/>
            <a:gdLst/>
            <a:ahLst/>
            <a:cxnLst/>
            <a:rect l="l" t="t" r="r" b="b"/>
            <a:pathLst>
              <a:path h="3047">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71" name="object 1771"/>
          <p:cNvSpPr/>
          <p:nvPr/>
        </p:nvSpPr>
        <p:spPr>
          <a:xfrm>
            <a:off x="3783098" y="170065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72" name="object 1772"/>
          <p:cNvSpPr/>
          <p:nvPr/>
        </p:nvSpPr>
        <p:spPr>
          <a:xfrm>
            <a:off x="3783098" y="169674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73" name="object 1773"/>
          <p:cNvSpPr/>
          <p:nvPr/>
        </p:nvSpPr>
        <p:spPr>
          <a:xfrm>
            <a:off x="3783098" y="169381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74" name="object 1774"/>
          <p:cNvSpPr/>
          <p:nvPr/>
        </p:nvSpPr>
        <p:spPr>
          <a:xfrm>
            <a:off x="3783098" y="1689902"/>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75" name="object 1775"/>
          <p:cNvSpPr/>
          <p:nvPr/>
        </p:nvSpPr>
        <p:spPr>
          <a:xfrm>
            <a:off x="3783098" y="1686970"/>
            <a:ext cx="0" cy="977"/>
          </a:xfrm>
          <a:custGeom>
            <a:avLst/>
            <a:gdLst/>
            <a:ahLst/>
            <a:cxnLst/>
            <a:rect l="l" t="t" r="r" b="b"/>
            <a:pathLst>
              <a:path h="1523">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76" name="object 1776"/>
          <p:cNvSpPr/>
          <p:nvPr/>
        </p:nvSpPr>
        <p:spPr>
          <a:xfrm>
            <a:off x="3783098" y="168306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77" name="object 1777"/>
          <p:cNvSpPr/>
          <p:nvPr/>
        </p:nvSpPr>
        <p:spPr>
          <a:xfrm>
            <a:off x="3783098" y="167915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78" name="object 1778"/>
          <p:cNvSpPr/>
          <p:nvPr/>
        </p:nvSpPr>
        <p:spPr>
          <a:xfrm>
            <a:off x="3783098" y="1676219"/>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79" name="object 1779"/>
          <p:cNvSpPr/>
          <p:nvPr/>
        </p:nvSpPr>
        <p:spPr>
          <a:xfrm>
            <a:off x="3783098" y="167230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80" name="object 1780"/>
          <p:cNvSpPr/>
          <p:nvPr/>
        </p:nvSpPr>
        <p:spPr>
          <a:xfrm>
            <a:off x="3783098" y="1668400"/>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81" name="object 1781"/>
          <p:cNvSpPr/>
          <p:nvPr/>
        </p:nvSpPr>
        <p:spPr>
          <a:xfrm>
            <a:off x="3783098" y="1665468"/>
            <a:ext cx="0" cy="977"/>
          </a:xfrm>
          <a:custGeom>
            <a:avLst/>
            <a:gdLst/>
            <a:ahLst/>
            <a:cxnLst/>
            <a:rect l="l" t="t" r="r" b="b"/>
            <a:pathLst>
              <a:path h="1524">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82" name="object 1782"/>
          <p:cNvSpPr/>
          <p:nvPr/>
        </p:nvSpPr>
        <p:spPr>
          <a:xfrm>
            <a:off x="3783098" y="1661559"/>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83" name="object 1783"/>
          <p:cNvSpPr/>
          <p:nvPr/>
        </p:nvSpPr>
        <p:spPr>
          <a:xfrm>
            <a:off x="3783098" y="165764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84" name="object 1784"/>
          <p:cNvSpPr/>
          <p:nvPr/>
        </p:nvSpPr>
        <p:spPr>
          <a:xfrm>
            <a:off x="3783098" y="1654716"/>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85" name="object 1785"/>
          <p:cNvSpPr/>
          <p:nvPr/>
        </p:nvSpPr>
        <p:spPr>
          <a:xfrm>
            <a:off x="3783098" y="165080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86" name="object 1786"/>
          <p:cNvSpPr/>
          <p:nvPr/>
        </p:nvSpPr>
        <p:spPr>
          <a:xfrm>
            <a:off x="3783098" y="164689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87" name="object 1787"/>
          <p:cNvSpPr/>
          <p:nvPr/>
        </p:nvSpPr>
        <p:spPr>
          <a:xfrm>
            <a:off x="3783098" y="1643966"/>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88" name="object 1788"/>
          <p:cNvSpPr/>
          <p:nvPr/>
        </p:nvSpPr>
        <p:spPr>
          <a:xfrm>
            <a:off x="3783098" y="1640056"/>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89" name="object 1789"/>
          <p:cNvSpPr/>
          <p:nvPr/>
        </p:nvSpPr>
        <p:spPr>
          <a:xfrm>
            <a:off x="3783098" y="163614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90" name="object 1790"/>
          <p:cNvSpPr/>
          <p:nvPr/>
        </p:nvSpPr>
        <p:spPr>
          <a:xfrm>
            <a:off x="3783098" y="16332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91" name="object 1791"/>
          <p:cNvSpPr/>
          <p:nvPr/>
        </p:nvSpPr>
        <p:spPr>
          <a:xfrm>
            <a:off x="3783098" y="162930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92" name="object 1792"/>
          <p:cNvSpPr/>
          <p:nvPr/>
        </p:nvSpPr>
        <p:spPr>
          <a:xfrm>
            <a:off x="3783098" y="1625395"/>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93" name="object 1793"/>
          <p:cNvSpPr/>
          <p:nvPr/>
        </p:nvSpPr>
        <p:spPr>
          <a:xfrm>
            <a:off x="3783098" y="162246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94" name="object 1794"/>
          <p:cNvSpPr/>
          <p:nvPr/>
        </p:nvSpPr>
        <p:spPr>
          <a:xfrm>
            <a:off x="3783098" y="1618554"/>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95" name="object 1795"/>
          <p:cNvSpPr/>
          <p:nvPr/>
        </p:nvSpPr>
        <p:spPr>
          <a:xfrm>
            <a:off x="3783098" y="1614643"/>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96" name="object 1796"/>
          <p:cNvSpPr/>
          <p:nvPr/>
        </p:nvSpPr>
        <p:spPr>
          <a:xfrm>
            <a:off x="3783098" y="161171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97" name="object 1797"/>
          <p:cNvSpPr/>
          <p:nvPr/>
        </p:nvSpPr>
        <p:spPr>
          <a:xfrm>
            <a:off x="3783098" y="1607802"/>
            <a:ext cx="0" cy="1954"/>
          </a:xfrm>
          <a:custGeom>
            <a:avLst/>
            <a:gdLst/>
            <a:ahLst/>
            <a:cxnLst/>
            <a:rect l="l" t="t" r="r" b="b"/>
            <a:pathLst>
              <a:path h="3047">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98" name="object 1798"/>
          <p:cNvSpPr/>
          <p:nvPr/>
        </p:nvSpPr>
        <p:spPr>
          <a:xfrm>
            <a:off x="3783098" y="160389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799" name="object 1799"/>
          <p:cNvSpPr/>
          <p:nvPr/>
        </p:nvSpPr>
        <p:spPr>
          <a:xfrm>
            <a:off x="3783098" y="160096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00" name="object 1800"/>
          <p:cNvSpPr/>
          <p:nvPr/>
        </p:nvSpPr>
        <p:spPr>
          <a:xfrm>
            <a:off x="3783098" y="159705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01" name="object 1801"/>
          <p:cNvSpPr/>
          <p:nvPr/>
        </p:nvSpPr>
        <p:spPr>
          <a:xfrm>
            <a:off x="3783098" y="1594119"/>
            <a:ext cx="0" cy="977"/>
          </a:xfrm>
          <a:custGeom>
            <a:avLst/>
            <a:gdLst/>
            <a:ahLst/>
            <a:cxnLst/>
            <a:rect l="l" t="t" r="r" b="b"/>
            <a:pathLst>
              <a:path h="1524">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02" name="object 1802"/>
          <p:cNvSpPr/>
          <p:nvPr/>
        </p:nvSpPr>
        <p:spPr>
          <a:xfrm>
            <a:off x="3783098" y="1590209"/>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03" name="object 1803"/>
          <p:cNvSpPr/>
          <p:nvPr/>
        </p:nvSpPr>
        <p:spPr>
          <a:xfrm>
            <a:off x="3783098" y="1586299"/>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04" name="object 1804"/>
          <p:cNvSpPr/>
          <p:nvPr/>
        </p:nvSpPr>
        <p:spPr>
          <a:xfrm>
            <a:off x="3783098" y="1583367"/>
            <a:ext cx="0" cy="977"/>
          </a:xfrm>
          <a:custGeom>
            <a:avLst/>
            <a:gdLst/>
            <a:ahLst/>
            <a:cxnLst/>
            <a:rect l="l" t="t" r="r" b="b"/>
            <a:pathLst>
              <a:path h="1523">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05" name="object 1805"/>
          <p:cNvSpPr/>
          <p:nvPr/>
        </p:nvSpPr>
        <p:spPr>
          <a:xfrm>
            <a:off x="3783098" y="1579457"/>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06" name="object 1806"/>
          <p:cNvSpPr/>
          <p:nvPr/>
        </p:nvSpPr>
        <p:spPr>
          <a:xfrm>
            <a:off x="3783098" y="157554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07" name="object 1807"/>
          <p:cNvSpPr/>
          <p:nvPr/>
        </p:nvSpPr>
        <p:spPr>
          <a:xfrm>
            <a:off x="3783098" y="1572616"/>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08" name="object 1808"/>
          <p:cNvSpPr/>
          <p:nvPr/>
        </p:nvSpPr>
        <p:spPr>
          <a:xfrm>
            <a:off x="3783098" y="1568706"/>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09" name="object 1809"/>
          <p:cNvSpPr/>
          <p:nvPr/>
        </p:nvSpPr>
        <p:spPr>
          <a:xfrm>
            <a:off x="3783098" y="1564797"/>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10" name="object 1810"/>
          <p:cNvSpPr/>
          <p:nvPr/>
        </p:nvSpPr>
        <p:spPr>
          <a:xfrm>
            <a:off x="3783098" y="1561865"/>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11" name="object 1811"/>
          <p:cNvSpPr/>
          <p:nvPr/>
        </p:nvSpPr>
        <p:spPr>
          <a:xfrm>
            <a:off x="3783098" y="1557955"/>
            <a:ext cx="0" cy="1954"/>
          </a:xfrm>
          <a:custGeom>
            <a:avLst/>
            <a:gdLst/>
            <a:ahLst/>
            <a:cxnLst/>
            <a:rect l="l" t="t" r="r" b="b"/>
            <a:pathLst>
              <a:path h="3047">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12" name="object 1812"/>
          <p:cNvSpPr/>
          <p:nvPr/>
        </p:nvSpPr>
        <p:spPr>
          <a:xfrm>
            <a:off x="3783098" y="155404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13" name="object 1813"/>
          <p:cNvSpPr/>
          <p:nvPr/>
        </p:nvSpPr>
        <p:spPr>
          <a:xfrm>
            <a:off x="3783098" y="15511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14" name="object 1814"/>
          <p:cNvSpPr/>
          <p:nvPr/>
        </p:nvSpPr>
        <p:spPr>
          <a:xfrm>
            <a:off x="3783098" y="154720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15" name="object 1815"/>
          <p:cNvSpPr/>
          <p:nvPr/>
        </p:nvSpPr>
        <p:spPr>
          <a:xfrm>
            <a:off x="3783098" y="154329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16" name="object 1816"/>
          <p:cNvSpPr/>
          <p:nvPr/>
        </p:nvSpPr>
        <p:spPr>
          <a:xfrm>
            <a:off x="3783098" y="1540363"/>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17" name="object 1817"/>
          <p:cNvSpPr/>
          <p:nvPr/>
        </p:nvSpPr>
        <p:spPr>
          <a:xfrm>
            <a:off x="3783098" y="153645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18" name="object 1818"/>
          <p:cNvSpPr/>
          <p:nvPr/>
        </p:nvSpPr>
        <p:spPr>
          <a:xfrm>
            <a:off x="3783098" y="153254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19" name="object 1819"/>
          <p:cNvSpPr/>
          <p:nvPr/>
        </p:nvSpPr>
        <p:spPr>
          <a:xfrm>
            <a:off x="3783098" y="152961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0" name="object 1820"/>
          <p:cNvSpPr/>
          <p:nvPr/>
        </p:nvSpPr>
        <p:spPr>
          <a:xfrm>
            <a:off x="3783098" y="152570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1" name="object 1821"/>
          <p:cNvSpPr/>
          <p:nvPr/>
        </p:nvSpPr>
        <p:spPr>
          <a:xfrm>
            <a:off x="3783098" y="1521792"/>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2" name="object 1822"/>
          <p:cNvSpPr/>
          <p:nvPr/>
        </p:nvSpPr>
        <p:spPr>
          <a:xfrm>
            <a:off x="3783098" y="1518860"/>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3" name="object 1823"/>
          <p:cNvSpPr/>
          <p:nvPr/>
        </p:nvSpPr>
        <p:spPr>
          <a:xfrm>
            <a:off x="3783098" y="151495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4" name="object 1824"/>
          <p:cNvSpPr/>
          <p:nvPr/>
        </p:nvSpPr>
        <p:spPr>
          <a:xfrm>
            <a:off x="3783098" y="1511040"/>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5" name="object 1825"/>
          <p:cNvSpPr/>
          <p:nvPr/>
        </p:nvSpPr>
        <p:spPr>
          <a:xfrm>
            <a:off x="3783098" y="1508108"/>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6" name="object 1826"/>
          <p:cNvSpPr/>
          <p:nvPr/>
        </p:nvSpPr>
        <p:spPr>
          <a:xfrm>
            <a:off x="3783098" y="1504199"/>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7" name="object 1827"/>
          <p:cNvSpPr/>
          <p:nvPr/>
        </p:nvSpPr>
        <p:spPr>
          <a:xfrm>
            <a:off x="3783098" y="1501267"/>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8" name="object 1828"/>
          <p:cNvSpPr/>
          <p:nvPr/>
        </p:nvSpPr>
        <p:spPr>
          <a:xfrm>
            <a:off x="3783098" y="1497358"/>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29" name="object 1829"/>
          <p:cNvSpPr/>
          <p:nvPr/>
        </p:nvSpPr>
        <p:spPr>
          <a:xfrm>
            <a:off x="3783098" y="1493447"/>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30" name="object 1830"/>
          <p:cNvSpPr/>
          <p:nvPr/>
        </p:nvSpPr>
        <p:spPr>
          <a:xfrm>
            <a:off x="3783098" y="1490516"/>
            <a:ext cx="0" cy="977"/>
          </a:xfrm>
          <a:custGeom>
            <a:avLst/>
            <a:gdLst/>
            <a:ahLst/>
            <a:cxnLst/>
            <a:rect l="l" t="t" r="r" b="b"/>
            <a:pathLst>
              <a:path h="1524">
                <a:moveTo>
                  <a:pt x="0" y="0"/>
                </a:moveTo>
                <a:lnTo>
                  <a:pt x="0" y="1524"/>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31" name="object 1831"/>
          <p:cNvSpPr/>
          <p:nvPr/>
        </p:nvSpPr>
        <p:spPr>
          <a:xfrm>
            <a:off x="3783098" y="148660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32" name="object 1832"/>
          <p:cNvSpPr/>
          <p:nvPr/>
        </p:nvSpPr>
        <p:spPr>
          <a:xfrm>
            <a:off x="3783098" y="1482696"/>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33" name="object 1833"/>
          <p:cNvSpPr/>
          <p:nvPr/>
        </p:nvSpPr>
        <p:spPr>
          <a:xfrm>
            <a:off x="3783098" y="1479764"/>
            <a:ext cx="0" cy="977"/>
          </a:xfrm>
          <a:custGeom>
            <a:avLst/>
            <a:gdLst/>
            <a:ahLst/>
            <a:cxnLst/>
            <a:rect l="l" t="t" r="r" b="b"/>
            <a:pathLst>
              <a:path h="1523">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34" name="object 1834"/>
          <p:cNvSpPr/>
          <p:nvPr/>
        </p:nvSpPr>
        <p:spPr>
          <a:xfrm>
            <a:off x="3783098" y="1475855"/>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35" name="object 1835"/>
          <p:cNvSpPr/>
          <p:nvPr/>
        </p:nvSpPr>
        <p:spPr>
          <a:xfrm>
            <a:off x="3783098" y="1471945"/>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36" name="object 1836"/>
          <p:cNvSpPr/>
          <p:nvPr/>
        </p:nvSpPr>
        <p:spPr>
          <a:xfrm>
            <a:off x="3783098" y="1469013"/>
            <a:ext cx="0" cy="977"/>
          </a:xfrm>
          <a:custGeom>
            <a:avLst/>
            <a:gdLst/>
            <a:ahLst/>
            <a:cxnLst/>
            <a:rect l="l" t="t" r="r" b="b"/>
            <a:pathLst>
              <a:path h="1524">
                <a:moveTo>
                  <a:pt x="0" y="0"/>
                </a:moveTo>
                <a:lnTo>
                  <a:pt x="0" y="1523"/>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37" name="object 1837"/>
          <p:cNvSpPr/>
          <p:nvPr/>
        </p:nvSpPr>
        <p:spPr>
          <a:xfrm>
            <a:off x="3783098" y="146510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38" name="object 1838"/>
          <p:cNvSpPr/>
          <p:nvPr/>
        </p:nvSpPr>
        <p:spPr>
          <a:xfrm>
            <a:off x="3783098" y="1461194"/>
            <a:ext cx="0" cy="1954"/>
          </a:xfrm>
          <a:custGeom>
            <a:avLst/>
            <a:gdLst/>
            <a:ahLst/>
            <a:cxnLst/>
            <a:rect l="l" t="t" r="r" b="b"/>
            <a:pathLst>
              <a:path h="3047">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39" name="object 1839"/>
          <p:cNvSpPr/>
          <p:nvPr/>
        </p:nvSpPr>
        <p:spPr>
          <a:xfrm>
            <a:off x="3783098" y="1458261"/>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40" name="object 1840"/>
          <p:cNvSpPr/>
          <p:nvPr/>
        </p:nvSpPr>
        <p:spPr>
          <a:xfrm>
            <a:off x="3783098" y="1454353"/>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41" name="object 1841"/>
          <p:cNvSpPr/>
          <p:nvPr/>
        </p:nvSpPr>
        <p:spPr>
          <a:xfrm>
            <a:off x="3783098" y="1450442"/>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42" name="object 1842"/>
          <p:cNvSpPr/>
          <p:nvPr/>
        </p:nvSpPr>
        <p:spPr>
          <a:xfrm>
            <a:off x="3783098" y="1447511"/>
            <a:ext cx="0" cy="1954"/>
          </a:xfrm>
          <a:custGeom>
            <a:avLst/>
            <a:gdLst/>
            <a:ahLst/>
            <a:cxnLst/>
            <a:rect l="l" t="t" r="r" b="b"/>
            <a:pathLst>
              <a:path h="3047">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43" name="object 1843"/>
          <p:cNvSpPr/>
          <p:nvPr/>
        </p:nvSpPr>
        <p:spPr>
          <a:xfrm>
            <a:off x="3783098" y="1443601"/>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44" name="object 1844"/>
          <p:cNvSpPr/>
          <p:nvPr/>
        </p:nvSpPr>
        <p:spPr>
          <a:xfrm>
            <a:off x="3782121" y="1439691"/>
            <a:ext cx="3909" cy="1955"/>
          </a:xfrm>
          <a:custGeom>
            <a:avLst/>
            <a:gdLst/>
            <a:ahLst/>
            <a:cxnLst/>
            <a:rect l="l" t="t" r="r" b="b"/>
            <a:pathLst>
              <a:path w="6095" h="3048">
                <a:moveTo>
                  <a:pt x="3047" y="1524"/>
                </a:moveTo>
                <a:lnTo>
                  <a:pt x="6095" y="1524"/>
                </a:lnTo>
                <a:lnTo>
                  <a:pt x="3047" y="0"/>
                </a:lnTo>
                <a:lnTo>
                  <a:pt x="0" y="3048"/>
                </a:lnTo>
                <a:lnTo>
                  <a:pt x="3047" y="3048"/>
                </a:lnTo>
                <a:lnTo>
                  <a:pt x="3047" y="1524"/>
                </a:lnTo>
                <a:close/>
              </a:path>
            </a:pathLst>
          </a:custGeom>
          <a:solidFill>
            <a:srgbClr val="3263A2"/>
          </a:solidFill>
        </p:spPr>
        <p:txBody>
          <a:bodyPr wrap="square" lIns="0" tIns="0" rIns="0" bIns="0" rtlCol="0">
            <a:noAutofit/>
          </a:bodyPr>
          <a:lstStyle/>
          <a:p>
            <a:endParaRPr sz="1154">
              <a:solidFill>
                <a:prstClr val="black"/>
              </a:solidFill>
            </a:endParaRPr>
          </a:p>
        </p:txBody>
      </p:sp>
      <p:sp>
        <p:nvSpPr>
          <p:cNvPr id="1845" name="object 1845"/>
          <p:cNvSpPr/>
          <p:nvPr/>
        </p:nvSpPr>
        <p:spPr>
          <a:xfrm>
            <a:off x="3784075" y="1438714"/>
            <a:ext cx="1955" cy="1955"/>
          </a:xfrm>
          <a:custGeom>
            <a:avLst/>
            <a:gdLst/>
            <a:ahLst/>
            <a:cxnLst/>
            <a:rect l="l" t="t" r="r" b="b"/>
            <a:pathLst>
              <a:path w="3048" h="3048">
                <a:moveTo>
                  <a:pt x="3048" y="0"/>
                </a:moveTo>
                <a:lnTo>
                  <a:pt x="0" y="0"/>
                </a:lnTo>
                <a:lnTo>
                  <a:pt x="0" y="1524"/>
                </a:lnTo>
                <a:lnTo>
                  <a:pt x="3048" y="3048"/>
                </a:lnTo>
                <a:lnTo>
                  <a:pt x="3048" y="0"/>
                </a:lnTo>
                <a:close/>
              </a:path>
            </a:pathLst>
          </a:custGeom>
          <a:solidFill>
            <a:srgbClr val="3263A2"/>
          </a:solidFill>
        </p:spPr>
        <p:txBody>
          <a:bodyPr wrap="square" lIns="0" tIns="0" rIns="0" bIns="0" rtlCol="0">
            <a:noAutofit/>
          </a:bodyPr>
          <a:lstStyle/>
          <a:p>
            <a:endParaRPr sz="1154">
              <a:solidFill>
                <a:prstClr val="black"/>
              </a:solidFill>
            </a:endParaRPr>
          </a:p>
        </p:txBody>
      </p:sp>
      <p:sp>
        <p:nvSpPr>
          <p:cNvPr id="1846" name="object 1846"/>
          <p:cNvSpPr/>
          <p:nvPr/>
        </p:nvSpPr>
        <p:spPr>
          <a:xfrm>
            <a:off x="378798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47" name="object 1847"/>
          <p:cNvSpPr/>
          <p:nvPr/>
        </p:nvSpPr>
        <p:spPr>
          <a:xfrm>
            <a:off x="379189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48" name="object 1848"/>
          <p:cNvSpPr/>
          <p:nvPr/>
        </p:nvSpPr>
        <p:spPr>
          <a:xfrm>
            <a:off x="3795804"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49" name="object 1849"/>
          <p:cNvSpPr/>
          <p:nvPr/>
        </p:nvSpPr>
        <p:spPr>
          <a:xfrm>
            <a:off x="379873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50" name="object 1850"/>
          <p:cNvSpPr/>
          <p:nvPr/>
        </p:nvSpPr>
        <p:spPr>
          <a:xfrm>
            <a:off x="3802646"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51" name="object 1851"/>
          <p:cNvSpPr/>
          <p:nvPr/>
        </p:nvSpPr>
        <p:spPr>
          <a:xfrm>
            <a:off x="380655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52" name="object 1852"/>
          <p:cNvSpPr/>
          <p:nvPr/>
        </p:nvSpPr>
        <p:spPr>
          <a:xfrm>
            <a:off x="380948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53" name="object 1853"/>
          <p:cNvSpPr/>
          <p:nvPr/>
        </p:nvSpPr>
        <p:spPr>
          <a:xfrm>
            <a:off x="3813397"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54" name="object 1854"/>
          <p:cNvSpPr/>
          <p:nvPr/>
        </p:nvSpPr>
        <p:spPr>
          <a:xfrm>
            <a:off x="381730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55" name="object 1855"/>
          <p:cNvSpPr/>
          <p:nvPr/>
        </p:nvSpPr>
        <p:spPr>
          <a:xfrm>
            <a:off x="3820239"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56" name="object 1856"/>
          <p:cNvSpPr/>
          <p:nvPr/>
        </p:nvSpPr>
        <p:spPr>
          <a:xfrm>
            <a:off x="382414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57" name="object 1857"/>
          <p:cNvSpPr/>
          <p:nvPr/>
        </p:nvSpPr>
        <p:spPr>
          <a:xfrm>
            <a:off x="3827569"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858" name="object 1858"/>
          <p:cNvSpPr/>
          <p:nvPr/>
        </p:nvSpPr>
        <p:spPr>
          <a:xfrm>
            <a:off x="383099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59" name="object 1859"/>
          <p:cNvSpPr/>
          <p:nvPr/>
        </p:nvSpPr>
        <p:spPr>
          <a:xfrm>
            <a:off x="383489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60" name="object 1860"/>
          <p:cNvSpPr/>
          <p:nvPr/>
        </p:nvSpPr>
        <p:spPr>
          <a:xfrm>
            <a:off x="3838320" y="143871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1861" name="object 1861"/>
          <p:cNvSpPr/>
          <p:nvPr/>
        </p:nvSpPr>
        <p:spPr>
          <a:xfrm>
            <a:off x="384174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62" name="object 1862"/>
          <p:cNvSpPr/>
          <p:nvPr/>
        </p:nvSpPr>
        <p:spPr>
          <a:xfrm>
            <a:off x="3845651"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63" name="object 1863"/>
          <p:cNvSpPr/>
          <p:nvPr/>
        </p:nvSpPr>
        <p:spPr>
          <a:xfrm>
            <a:off x="3849072"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864" name="object 1864"/>
          <p:cNvSpPr/>
          <p:nvPr/>
        </p:nvSpPr>
        <p:spPr>
          <a:xfrm>
            <a:off x="385249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65" name="object 1865"/>
          <p:cNvSpPr/>
          <p:nvPr/>
        </p:nvSpPr>
        <p:spPr>
          <a:xfrm>
            <a:off x="3856402"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66" name="object 1866"/>
          <p:cNvSpPr/>
          <p:nvPr/>
        </p:nvSpPr>
        <p:spPr>
          <a:xfrm>
            <a:off x="3859823"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867" name="object 1867"/>
          <p:cNvSpPr/>
          <p:nvPr/>
        </p:nvSpPr>
        <p:spPr>
          <a:xfrm>
            <a:off x="3863244"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68" name="object 1868"/>
          <p:cNvSpPr/>
          <p:nvPr/>
        </p:nvSpPr>
        <p:spPr>
          <a:xfrm>
            <a:off x="3867153"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69" name="object 1869"/>
          <p:cNvSpPr/>
          <p:nvPr/>
        </p:nvSpPr>
        <p:spPr>
          <a:xfrm>
            <a:off x="3870085"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70" name="object 1870"/>
          <p:cNvSpPr/>
          <p:nvPr/>
        </p:nvSpPr>
        <p:spPr>
          <a:xfrm>
            <a:off x="387399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71" name="object 1871"/>
          <p:cNvSpPr/>
          <p:nvPr/>
        </p:nvSpPr>
        <p:spPr>
          <a:xfrm>
            <a:off x="387790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72" name="object 1872"/>
          <p:cNvSpPr/>
          <p:nvPr/>
        </p:nvSpPr>
        <p:spPr>
          <a:xfrm>
            <a:off x="3880837"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73" name="object 1873"/>
          <p:cNvSpPr/>
          <p:nvPr/>
        </p:nvSpPr>
        <p:spPr>
          <a:xfrm>
            <a:off x="388474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74" name="object 1874"/>
          <p:cNvSpPr/>
          <p:nvPr/>
        </p:nvSpPr>
        <p:spPr>
          <a:xfrm>
            <a:off x="388865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75" name="object 1875"/>
          <p:cNvSpPr/>
          <p:nvPr/>
        </p:nvSpPr>
        <p:spPr>
          <a:xfrm>
            <a:off x="389158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76" name="object 1876"/>
          <p:cNvSpPr/>
          <p:nvPr/>
        </p:nvSpPr>
        <p:spPr>
          <a:xfrm>
            <a:off x="389549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77" name="object 1877"/>
          <p:cNvSpPr/>
          <p:nvPr/>
        </p:nvSpPr>
        <p:spPr>
          <a:xfrm>
            <a:off x="3899407"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78" name="object 1878"/>
          <p:cNvSpPr/>
          <p:nvPr/>
        </p:nvSpPr>
        <p:spPr>
          <a:xfrm>
            <a:off x="390233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79" name="object 1879"/>
          <p:cNvSpPr/>
          <p:nvPr/>
        </p:nvSpPr>
        <p:spPr>
          <a:xfrm>
            <a:off x="3906249"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80" name="object 1880"/>
          <p:cNvSpPr/>
          <p:nvPr/>
        </p:nvSpPr>
        <p:spPr>
          <a:xfrm>
            <a:off x="391015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81" name="object 1881"/>
          <p:cNvSpPr/>
          <p:nvPr/>
        </p:nvSpPr>
        <p:spPr>
          <a:xfrm>
            <a:off x="391309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82" name="object 1882"/>
          <p:cNvSpPr/>
          <p:nvPr/>
        </p:nvSpPr>
        <p:spPr>
          <a:xfrm>
            <a:off x="391700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83" name="object 1883"/>
          <p:cNvSpPr/>
          <p:nvPr/>
        </p:nvSpPr>
        <p:spPr>
          <a:xfrm>
            <a:off x="3920421"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884" name="object 1884"/>
          <p:cNvSpPr/>
          <p:nvPr/>
        </p:nvSpPr>
        <p:spPr>
          <a:xfrm>
            <a:off x="3923842"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85" name="object 1885"/>
          <p:cNvSpPr/>
          <p:nvPr/>
        </p:nvSpPr>
        <p:spPr>
          <a:xfrm>
            <a:off x="392775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86" name="object 1886"/>
          <p:cNvSpPr/>
          <p:nvPr/>
        </p:nvSpPr>
        <p:spPr>
          <a:xfrm>
            <a:off x="3931172"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887" name="object 1887"/>
          <p:cNvSpPr/>
          <p:nvPr/>
        </p:nvSpPr>
        <p:spPr>
          <a:xfrm>
            <a:off x="3934593"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88" name="object 1888"/>
          <p:cNvSpPr/>
          <p:nvPr/>
        </p:nvSpPr>
        <p:spPr>
          <a:xfrm>
            <a:off x="393850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89" name="object 1889"/>
          <p:cNvSpPr/>
          <p:nvPr/>
        </p:nvSpPr>
        <p:spPr>
          <a:xfrm>
            <a:off x="3941923"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890" name="object 1890"/>
          <p:cNvSpPr/>
          <p:nvPr/>
        </p:nvSpPr>
        <p:spPr>
          <a:xfrm>
            <a:off x="394534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91" name="object 1891"/>
          <p:cNvSpPr/>
          <p:nvPr/>
        </p:nvSpPr>
        <p:spPr>
          <a:xfrm>
            <a:off x="3949254"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92" name="object 1892"/>
          <p:cNvSpPr/>
          <p:nvPr/>
        </p:nvSpPr>
        <p:spPr>
          <a:xfrm>
            <a:off x="3952675"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893" name="object 1893"/>
          <p:cNvSpPr/>
          <p:nvPr/>
        </p:nvSpPr>
        <p:spPr>
          <a:xfrm>
            <a:off x="395609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94" name="object 1894"/>
          <p:cNvSpPr/>
          <p:nvPr/>
        </p:nvSpPr>
        <p:spPr>
          <a:xfrm>
            <a:off x="3960005"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95" name="object 1895"/>
          <p:cNvSpPr/>
          <p:nvPr/>
        </p:nvSpPr>
        <p:spPr>
          <a:xfrm>
            <a:off x="396293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96" name="object 1896"/>
          <p:cNvSpPr/>
          <p:nvPr/>
        </p:nvSpPr>
        <p:spPr>
          <a:xfrm>
            <a:off x="3966847"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97" name="object 1897"/>
          <p:cNvSpPr/>
          <p:nvPr/>
        </p:nvSpPr>
        <p:spPr>
          <a:xfrm>
            <a:off x="397075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898" name="object 1898"/>
          <p:cNvSpPr/>
          <p:nvPr/>
        </p:nvSpPr>
        <p:spPr>
          <a:xfrm>
            <a:off x="3973688"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899" name="object 1899"/>
          <p:cNvSpPr/>
          <p:nvPr/>
        </p:nvSpPr>
        <p:spPr>
          <a:xfrm>
            <a:off x="397759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00" name="object 1900"/>
          <p:cNvSpPr/>
          <p:nvPr/>
        </p:nvSpPr>
        <p:spPr>
          <a:xfrm>
            <a:off x="398150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01" name="object 1901"/>
          <p:cNvSpPr/>
          <p:nvPr/>
        </p:nvSpPr>
        <p:spPr>
          <a:xfrm>
            <a:off x="3984440"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02" name="object 1902"/>
          <p:cNvSpPr/>
          <p:nvPr/>
        </p:nvSpPr>
        <p:spPr>
          <a:xfrm>
            <a:off x="398834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03" name="object 1903"/>
          <p:cNvSpPr/>
          <p:nvPr/>
        </p:nvSpPr>
        <p:spPr>
          <a:xfrm>
            <a:off x="3992259"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04" name="object 1904"/>
          <p:cNvSpPr/>
          <p:nvPr/>
        </p:nvSpPr>
        <p:spPr>
          <a:xfrm>
            <a:off x="399519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05" name="object 1905"/>
          <p:cNvSpPr/>
          <p:nvPr/>
        </p:nvSpPr>
        <p:spPr>
          <a:xfrm>
            <a:off x="399910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06" name="object 1906"/>
          <p:cNvSpPr/>
          <p:nvPr/>
        </p:nvSpPr>
        <p:spPr>
          <a:xfrm>
            <a:off x="4003010"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07" name="object 1907"/>
          <p:cNvSpPr/>
          <p:nvPr/>
        </p:nvSpPr>
        <p:spPr>
          <a:xfrm>
            <a:off x="400594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08" name="object 1908"/>
          <p:cNvSpPr/>
          <p:nvPr/>
        </p:nvSpPr>
        <p:spPr>
          <a:xfrm>
            <a:off x="4009852"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09" name="object 1909"/>
          <p:cNvSpPr/>
          <p:nvPr/>
        </p:nvSpPr>
        <p:spPr>
          <a:xfrm>
            <a:off x="4013273"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10" name="object 1910"/>
          <p:cNvSpPr/>
          <p:nvPr/>
        </p:nvSpPr>
        <p:spPr>
          <a:xfrm>
            <a:off x="4016693"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11" name="object 1911"/>
          <p:cNvSpPr/>
          <p:nvPr/>
        </p:nvSpPr>
        <p:spPr>
          <a:xfrm>
            <a:off x="4020603"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12" name="object 1912"/>
          <p:cNvSpPr/>
          <p:nvPr/>
        </p:nvSpPr>
        <p:spPr>
          <a:xfrm>
            <a:off x="4024024"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13" name="object 1913"/>
          <p:cNvSpPr/>
          <p:nvPr/>
        </p:nvSpPr>
        <p:spPr>
          <a:xfrm>
            <a:off x="4027445"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14" name="object 1914"/>
          <p:cNvSpPr/>
          <p:nvPr/>
        </p:nvSpPr>
        <p:spPr>
          <a:xfrm>
            <a:off x="403135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15" name="object 1915"/>
          <p:cNvSpPr/>
          <p:nvPr/>
        </p:nvSpPr>
        <p:spPr>
          <a:xfrm>
            <a:off x="4034775"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16" name="object 1916"/>
          <p:cNvSpPr/>
          <p:nvPr/>
        </p:nvSpPr>
        <p:spPr>
          <a:xfrm>
            <a:off x="403819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17" name="object 1917"/>
          <p:cNvSpPr/>
          <p:nvPr/>
        </p:nvSpPr>
        <p:spPr>
          <a:xfrm>
            <a:off x="404210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18" name="object 1918"/>
          <p:cNvSpPr/>
          <p:nvPr/>
        </p:nvSpPr>
        <p:spPr>
          <a:xfrm>
            <a:off x="4045526"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19" name="object 1919"/>
          <p:cNvSpPr/>
          <p:nvPr/>
        </p:nvSpPr>
        <p:spPr>
          <a:xfrm>
            <a:off x="404894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20" name="object 1920"/>
          <p:cNvSpPr/>
          <p:nvPr/>
        </p:nvSpPr>
        <p:spPr>
          <a:xfrm>
            <a:off x="4052857"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21" name="object 1921"/>
          <p:cNvSpPr/>
          <p:nvPr/>
        </p:nvSpPr>
        <p:spPr>
          <a:xfrm>
            <a:off x="405578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22" name="object 1922"/>
          <p:cNvSpPr/>
          <p:nvPr/>
        </p:nvSpPr>
        <p:spPr>
          <a:xfrm>
            <a:off x="405969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23" name="object 1923"/>
          <p:cNvSpPr/>
          <p:nvPr/>
        </p:nvSpPr>
        <p:spPr>
          <a:xfrm>
            <a:off x="4063608"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24" name="object 1924"/>
          <p:cNvSpPr/>
          <p:nvPr/>
        </p:nvSpPr>
        <p:spPr>
          <a:xfrm>
            <a:off x="406654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25" name="object 1925"/>
          <p:cNvSpPr/>
          <p:nvPr/>
        </p:nvSpPr>
        <p:spPr>
          <a:xfrm>
            <a:off x="4070450"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26" name="object 1926"/>
          <p:cNvSpPr/>
          <p:nvPr/>
        </p:nvSpPr>
        <p:spPr>
          <a:xfrm>
            <a:off x="407435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27" name="object 1927"/>
          <p:cNvSpPr/>
          <p:nvPr/>
        </p:nvSpPr>
        <p:spPr>
          <a:xfrm>
            <a:off x="4077291"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28" name="object 1928"/>
          <p:cNvSpPr/>
          <p:nvPr/>
        </p:nvSpPr>
        <p:spPr>
          <a:xfrm>
            <a:off x="408120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29" name="object 1929"/>
          <p:cNvSpPr/>
          <p:nvPr/>
        </p:nvSpPr>
        <p:spPr>
          <a:xfrm>
            <a:off x="408511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30" name="object 1930"/>
          <p:cNvSpPr/>
          <p:nvPr/>
        </p:nvSpPr>
        <p:spPr>
          <a:xfrm>
            <a:off x="4088043"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31" name="object 1931"/>
          <p:cNvSpPr/>
          <p:nvPr/>
        </p:nvSpPr>
        <p:spPr>
          <a:xfrm>
            <a:off x="409195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32" name="object 1932"/>
          <p:cNvSpPr/>
          <p:nvPr/>
        </p:nvSpPr>
        <p:spPr>
          <a:xfrm>
            <a:off x="4095862"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33" name="object 1933"/>
          <p:cNvSpPr/>
          <p:nvPr/>
        </p:nvSpPr>
        <p:spPr>
          <a:xfrm>
            <a:off x="409879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34" name="object 1934"/>
          <p:cNvSpPr/>
          <p:nvPr/>
        </p:nvSpPr>
        <p:spPr>
          <a:xfrm>
            <a:off x="410270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35" name="object 1935"/>
          <p:cNvSpPr/>
          <p:nvPr/>
        </p:nvSpPr>
        <p:spPr>
          <a:xfrm>
            <a:off x="4106124"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36" name="object 1936"/>
          <p:cNvSpPr/>
          <p:nvPr/>
        </p:nvSpPr>
        <p:spPr>
          <a:xfrm>
            <a:off x="410954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37" name="object 1937"/>
          <p:cNvSpPr/>
          <p:nvPr/>
        </p:nvSpPr>
        <p:spPr>
          <a:xfrm>
            <a:off x="4113455"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38" name="object 1938"/>
          <p:cNvSpPr/>
          <p:nvPr/>
        </p:nvSpPr>
        <p:spPr>
          <a:xfrm>
            <a:off x="4116876"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39" name="object 1939"/>
          <p:cNvSpPr/>
          <p:nvPr/>
        </p:nvSpPr>
        <p:spPr>
          <a:xfrm>
            <a:off x="4120296"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40" name="object 1940"/>
          <p:cNvSpPr/>
          <p:nvPr/>
        </p:nvSpPr>
        <p:spPr>
          <a:xfrm>
            <a:off x="412420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41" name="object 1941"/>
          <p:cNvSpPr/>
          <p:nvPr/>
        </p:nvSpPr>
        <p:spPr>
          <a:xfrm>
            <a:off x="4127627"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42" name="object 1942"/>
          <p:cNvSpPr/>
          <p:nvPr/>
        </p:nvSpPr>
        <p:spPr>
          <a:xfrm>
            <a:off x="4131048"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43" name="object 1943"/>
          <p:cNvSpPr/>
          <p:nvPr/>
        </p:nvSpPr>
        <p:spPr>
          <a:xfrm>
            <a:off x="413495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44" name="object 1944"/>
          <p:cNvSpPr/>
          <p:nvPr/>
        </p:nvSpPr>
        <p:spPr>
          <a:xfrm>
            <a:off x="4138378"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45" name="object 1945"/>
          <p:cNvSpPr/>
          <p:nvPr/>
        </p:nvSpPr>
        <p:spPr>
          <a:xfrm>
            <a:off x="414179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46" name="object 1946"/>
          <p:cNvSpPr/>
          <p:nvPr/>
        </p:nvSpPr>
        <p:spPr>
          <a:xfrm>
            <a:off x="414570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47" name="object 1947"/>
          <p:cNvSpPr/>
          <p:nvPr/>
        </p:nvSpPr>
        <p:spPr>
          <a:xfrm>
            <a:off x="414864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48" name="object 1948"/>
          <p:cNvSpPr/>
          <p:nvPr/>
        </p:nvSpPr>
        <p:spPr>
          <a:xfrm>
            <a:off x="415255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49" name="object 1949"/>
          <p:cNvSpPr/>
          <p:nvPr/>
        </p:nvSpPr>
        <p:spPr>
          <a:xfrm>
            <a:off x="4156460"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50" name="object 1950"/>
          <p:cNvSpPr/>
          <p:nvPr/>
        </p:nvSpPr>
        <p:spPr>
          <a:xfrm>
            <a:off x="415939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51" name="object 1951"/>
          <p:cNvSpPr/>
          <p:nvPr/>
        </p:nvSpPr>
        <p:spPr>
          <a:xfrm>
            <a:off x="416330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52" name="object 1952"/>
          <p:cNvSpPr/>
          <p:nvPr/>
        </p:nvSpPr>
        <p:spPr>
          <a:xfrm>
            <a:off x="416721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53" name="object 1953"/>
          <p:cNvSpPr/>
          <p:nvPr/>
        </p:nvSpPr>
        <p:spPr>
          <a:xfrm>
            <a:off x="4170143"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54" name="object 1954"/>
          <p:cNvSpPr/>
          <p:nvPr/>
        </p:nvSpPr>
        <p:spPr>
          <a:xfrm>
            <a:off x="4174053"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55" name="object 1955"/>
          <p:cNvSpPr/>
          <p:nvPr/>
        </p:nvSpPr>
        <p:spPr>
          <a:xfrm>
            <a:off x="417796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56" name="object 1956"/>
          <p:cNvSpPr/>
          <p:nvPr/>
        </p:nvSpPr>
        <p:spPr>
          <a:xfrm>
            <a:off x="4180894"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57" name="object 1957"/>
          <p:cNvSpPr/>
          <p:nvPr/>
        </p:nvSpPr>
        <p:spPr>
          <a:xfrm>
            <a:off x="418480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58" name="object 1958"/>
          <p:cNvSpPr/>
          <p:nvPr/>
        </p:nvSpPr>
        <p:spPr>
          <a:xfrm>
            <a:off x="418871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59" name="object 1959"/>
          <p:cNvSpPr/>
          <p:nvPr/>
        </p:nvSpPr>
        <p:spPr>
          <a:xfrm>
            <a:off x="419164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60" name="object 1960"/>
          <p:cNvSpPr/>
          <p:nvPr/>
        </p:nvSpPr>
        <p:spPr>
          <a:xfrm>
            <a:off x="419555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61" name="object 1961"/>
          <p:cNvSpPr/>
          <p:nvPr/>
        </p:nvSpPr>
        <p:spPr>
          <a:xfrm>
            <a:off x="4198976" y="143871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1962" name="object 1962"/>
          <p:cNvSpPr/>
          <p:nvPr/>
        </p:nvSpPr>
        <p:spPr>
          <a:xfrm>
            <a:off x="420239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63" name="object 1963"/>
          <p:cNvSpPr/>
          <p:nvPr/>
        </p:nvSpPr>
        <p:spPr>
          <a:xfrm>
            <a:off x="420630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64" name="object 1964"/>
          <p:cNvSpPr/>
          <p:nvPr/>
        </p:nvSpPr>
        <p:spPr>
          <a:xfrm>
            <a:off x="4209727"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65" name="object 1965"/>
          <p:cNvSpPr/>
          <p:nvPr/>
        </p:nvSpPr>
        <p:spPr>
          <a:xfrm>
            <a:off x="421314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66" name="object 1966"/>
          <p:cNvSpPr/>
          <p:nvPr/>
        </p:nvSpPr>
        <p:spPr>
          <a:xfrm>
            <a:off x="4217058"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67" name="object 1967"/>
          <p:cNvSpPr/>
          <p:nvPr/>
        </p:nvSpPr>
        <p:spPr>
          <a:xfrm>
            <a:off x="4220479"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68" name="object 1968"/>
          <p:cNvSpPr/>
          <p:nvPr/>
        </p:nvSpPr>
        <p:spPr>
          <a:xfrm>
            <a:off x="4223900"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69" name="object 1969"/>
          <p:cNvSpPr/>
          <p:nvPr/>
        </p:nvSpPr>
        <p:spPr>
          <a:xfrm>
            <a:off x="422780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70" name="object 1970"/>
          <p:cNvSpPr/>
          <p:nvPr/>
        </p:nvSpPr>
        <p:spPr>
          <a:xfrm>
            <a:off x="4231230"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71" name="object 1971"/>
          <p:cNvSpPr/>
          <p:nvPr/>
        </p:nvSpPr>
        <p:spPr>
          <a:xfrm>
            <a:off x="4234651"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72" name="object 1972"/>
          <p:cNvSpPr/>
          <p:nvPr/>
        </p:nvSpPr>
        <p:spPr>
          <a:xfrm>
            <a:off x="423856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73" name="object 1973"/>
          <p:cNvSpPr/>
          <p:nvPr/>
        </p:nvSpPr>
        <p:spPr>
          <a:xfrm>
            <a:off x="4241981" y="143871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1974" name="object 1974"/>
          <p:cNvSpPr/>
          <p:nvPr/>
        </p:nvSpPr>
        <p:spPr>
          <a:xfrm>
            <a:off x="424540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75" name="object 1975"/>
          <p:cNvSpPr/>
          <p:nvPr/>
        </p:nvSpPr>
        <p:spPr>
          <a:xfrm>
            <a:off x="424931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76" name="object 1976"/>
          <p:cNvSpPr/>
          <p:nvPr/>
        </p:nvSpPr>
        <p:spPr>
          <a:xfrm>
            <a:off x="425224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77" name="object 1977"/>
          <p:cNvSpPr/>
          <p:nvPr/>
        </p:nvSpPr>
        <p:spPr>
          <a:xfrm>
            <a:off x="4256153"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78" name="object 1978"/>
          <p:cNvSpPr/>
          <p:nvPr/>
        </p:nvSpPr>
        <p:spPr>
          <a:xfrm>
            <a:off x="4260063"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79" name="object 1979"/>
          <p:cNvSpPr/>
          <p:nvPr/>
        </p:nvSpPr>
        <p:spPr>
          <a:xfrm>
            <a:off x="426299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80" name="object 1980"/>
          <p:cNvSpPr/>
          <p:nvPr/>
        </p:nvSpPr>
        <p:spPr>
          <a:xfrm>
            <a:off x="4266905"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81" name="object 1981"/>
          <p:cNvSpPr/>
          <p:nvPr/>
        </p:nvSpPr>
        <p:spPr>
          <a:xfrm>
            <a:off x="427081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82" name="object 1982"/>
          <p:cNvSpPr/>
          <p:nvPr/>
        </p:nvSpPr>
        <p:spPr>
          <a:xfrm>
            <a:off x="427374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83" name="object 1983"/>
          <p:cNvSpPr/>
          <p:nvPr/>
        </p:nvSpPr>
        <p:spPr>
          <a:xfrm>
            <a:off x="4277656"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84" name="object 1984"/>
          <p:cNvSpPr/>
          <p:nvPr/>
        </p:nvSpPr>
        <p:spPr>
          <a:xfrm>
            <a:off x="428156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85" name="object 1985"/>
          <p:cNvSpPr/>
          <p:nvPr/>
        </p:nvSpPr>
        <p:spPr>
          <a:xfrm>
            <a:off x="4284498"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86" name="object 1986"/>
          <p:cNvSpPr/>
          <p:nvPr/>
        </p:nvSpPr>
        <p:spPr>
          <a:xfrm>
            <a:off x="428840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87" name="object 1987"/>
          <p:cNvSpPr/>
          <p:nvPr/>
        </p:nvSpPr>
        <p:spPr>
          <a:xfrm>
            <a:off x="4291828"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88" name="object 1988"/>
          <p:cNvSpPr/>
          <p:nvPr/>
        </p:nvSpPr>
        <p:spPr>
          <a:xfrm>
            <a:off x="429524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89" name="object 1989"/>
          <p:cNvSpPr/>
          <p:nvPr/>
        </p:nvSpPr>
        <p:spPr>
          <a:xfrm>
            <a:off x="429915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90" name="object 1990"/>
          <p:cNvSpPr/>
          <p:nvPr/>
        </p:nvSpPr>
        <p:spPr>
          <a:xfrm>
            <a:off x="4302579" y="143871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1991" name="object 1991"/>
          <p:cNvSpPr/>
          <p:nvPr/>
        </p:nvSpPr>
        <p:spPr>
          <a:xfrm>
            <a:off x="430600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92" name="object 1992"/>
          <p:cNvSpPr/>
          <p:nvPr/>
        </p:nvSpPr>
        <p:spPr>
          <a:xfrm>
            <a:off x="430991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93" name="object 1993"/>
          <p:cNvSpPr/>
          <p:nvPr/>
        </p:nvSpPr>
        <p:spPr>
          <a:xfrm>
            <a:off x="4313330"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94" name="object 1994"/>
          <p:cNvSpPr/>
          <p:nvPr/>
        </p:nvSpPr>
        <p:spPr>
          <a:xfrm>
            <a:off x="431675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95" name="object 1995"/>
          <p:cNvSpPr/>
          <p:nvPr/>
        </p:nvSpPr>
        <p:spPr>
          <a:xfrm>
            <a:off x="4320661"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96" name="object 1996"/>
          <p:cNvSpPr/>
          <p:nvPr/>
        </p:nvSpPr>
        <p:spPr>
          <a:xfrm>
            <a:off x="4324082"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1997" name="object 1997"/>
          <p:cNvSpPr/>
          <p:nvPr/>
        </p:nvSpPr>
        <p:spPr>
          <a:xfrm>
            <a:off x="4327503"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1998" name="object 1998"/>
          <p:cNvSpPr/>
          <p:nvPr/>
        </p:nvSpPr>
        <p:spPr>
          <a:xfrm>
            <a:off x="433141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1999" name="object 1999"/>
          <p:cNvSpPr/>
          <p:nvPr/>
        </p:nvSpPr>
        <p:spPr>
          <a:xfrm>
            <a:off x="4334833"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00" name="object 2000"/>
          <p:cNvSpPr/>
          <p:nvPr/>
        </p:nvSpPr>
        <p:spPr>
          <a:xfrm>
            <a:off x="4338254"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01" name="object 2001"/>
          <p:cNvSpPr/>
          <p:nvPr/>
        </p:nvSpPr>
        <p:spPr>
          <a:xfrm>
            <a:off x="4342163"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02" name="object 2002"/>
          <p:cNvSpPr/>
          <p:nvPr/>
        </p:nvSpPr>
        <p:spPr>
          <a:xfrm>
            <a:off x="4345096"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03" name="object 2003"/>
          <p:cNvSpPr/>
          <p:nvPr/>
        </p:nvSpPr>
        <p:spPr>
          <a:xfrm>
            <a:off x="434900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04" name="object 2004"/>
          <p:cNvSpPr/>
          <p:nvPr/>
        </p:nvSpPr>
        <p:spPr>
          <a:xfrm>
            <a:off x="435291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05" name="object 2005"/>
          <p:cNvSpPr/>
          <p:nvPr/>
        </p:nvSpPr>
        <p:spPr>
          <a:xfrm>
            <a:off x="435584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06" name="object 2006"/>
          <p:cNvSpPr/>
          <p:nvPr/>
        </p:nvSpPr>
        <p:spPr>
          <a:xfrm>
            <a:off x="435975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07" name="object 2007"/>
          <p:cNvSpPr/>
          <p:nvPr/>
        </p:nvSpPr>
        <p:spPr>
          <a:xfrm>
            <a:off x="4363666"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08" name="object 2008"/>
          <p:cNvSpPr/>
          <p:nvPr/>
        </p:nvSpPr>
        <p:spPr>
          <a:xfrm>
            <a:off x="436659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09" name="object 2009"/>
          <p:cNvSpPr/>
          <p:nvPr/>
        </p:nvSpPr>
        <p:spPr>
          <a:xfrm>
            <a:off x="4370508"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10" name="object 2010"/>
          <p:cNvSpPr/>
          <p:nvPr/>
        </p:nvSpPr>
        <p:spPr>
          <a:xfrm>
            <a:off x="437441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11" name="object 2011"/>
          <p:cNvSpPr/>
          <p:nvPr/>
        </p:nvSpPr>
        <p:spPr>
          <a:xfrm>
            <a:off x="437734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12" name="object 2012"/>
          <p:cNvSpPr/>
          <p:nvPr/>
        </p:nvSpPr>
        <p:spPr>
          <a:xfrm>
            <a:off x="4381259"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13" name="object 2013"/>
          <p:cNvSpPr/>
          <p:nvPr/>
        </p:nvSpPr>
        <p:spPr>
          <a:xfrm>
            <a:off x="4384680"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14" name="object 2014"/>
          <p:cNvSpPr/>
          <p:nvPr/>
        </p:nvSpPr>
        <p:spPr>
          <a:xfrm>
            <a:off x="4388101"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15" name="object 2015"/>
          <p:cNvSpPr/>
          <p:nvPr/>
        </p:nvSpPr>
        <p:spPr>
          <a:xfrm>
            <a:off x="439201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16" name="object 2016"/>
          <p:cNvSpPr/>
          <p:nvPr/>
        </p:nvSpPr>
        <p:spPr>
          <a:xfrm>
            <a:off x="4395431"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17" name="object 2017"/>
          <p:cNvSpPr/>
          <p:nvPr/>
        </p:nvSpPr>
        <p:spPr>
          <a:xfrm>
            <a:off x="439885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18" name="object 2018"/>
          <p:cNvSpPr/>
          <p:nvPr/>
        </p:nvSpPr>
        <p:spPr>
          <a:xfrm>
            <a:off x="440276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19" name="object 2019"/>
          <p:cNvSpPr/>
          <p:nvPr/>
        </p:nvSpPr>
        <p:spPr>
          <a:xfrm>
            <a:off x="4406182" y="143871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020" name="object 2020"/>
          <p:cNvSpPr/>
          <p:nvPr/>
        </p:nvSpPr>
        <p:spPr>
          <a:xfrm>
            <a:off x="4409603"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21" name="object 2021"/>
          <p:cNvSpPr/>
          <p:nvPr/>
        </p:nvSpPr>
        <p:spPr>
          <a:xfrm>
            <a:off x="4413513"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22" name="object 2022"/>
          <p:cNvSpPr/>
          <p:nvPr/>
        </p:nvSpPr>
        <p:spPr>
          <a:xfrm>
            <a:off x="4416933"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23" name="object 2023"/>
          <p:cNvSpPr/>
          <p:nvPr/>
        </p:nvSpPr>
        <p:spPr>
          <a:xfrm>
            <a:off x="442035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24" name="object 2024"/>
          <p:cNvSpPr/>
          <p:nvPr/>
        </p:nvSpPr>
        <p:spPr>
          <a:xfrm>
            <a:off x="4424264"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25" name="object 2025"/>
          <p:cNvSpPr/>
          <p:nvPr/>
        </p:nvSpPr>
        <p:spPr>
          <a:xfrm>
            <a:off x="4427685"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26" name="object 2026"/>
          <p:cNvSpPr/>
          <p:nvPr/>
        </p:nvSpPr>
        <p:spPr>
          <a:xfrm>
            <a:off x="4431106"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27" name="object 2027"/>
          <p:cNvSpPr/>
          <p:nvPr/>
        </p:nvSpPr>
        <p:spPr>
          <a:xfrm>
            <a:off x="443501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28" name="object 2028"/>
          <p:cNvSpPr/>
          <p:nvPr/>
        </p:nvSpPr>
        <p:spPr>
          <a:xfrm>
            <a:off x="443794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29" name="object 2029"/>
          <p:cNvSpPr/>
          <p:nvPr/>
        </p:nvSpPr>
        <p:spPr>
          <a:xfrm>
            <a:off x="444185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30" name="object 2030"/>
          <p:cNvSpPr/>
          <p:nvPr/>
        </p:nvSpPr>
        <p:spPr>
          <a:xfrm>
            <a:off x="444576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31" name="object 2031"/>
          <p:cNvSpPr/>
          <p:nvPr/>
        </p:nvSpPr>
        <p:spPr>
          <a:xfrm>
            <a:off x="4448699"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32" name="object 2032"/>
          <p:cNvSpPr/>
          <p:nvPr/>
        </p:nvSpPr>
        <p:spPr>
          <a:xfrm>
            <a:off x="445260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33" name="object 2033"/>
          <p:cNvSpPr/>
          <p:nvPr/>
        </p:nvSpPr>
        <p:spPr>
          <a:xfrm>
            <a:off x="445651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34" name="object 2034"/>
          <p:cNvSpPr/>
          <p:nvPr/>
        </p:nvSpPr>
        <p:spPr>
          <a:xfrm>
            <a:off x="445945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35" name="object 2035"/>
          <p:cNvSpPr/>
          <p:nvPr/>
        </p:nvSpPr>
        <p:spPr>
          <a:xfrm>
            <a:off x="446335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36" name="object 2036"/>
          <p:cNvSpPr/>
          <p:nvPr/>
        </p:nvSpPr>
        <p:spPr>
          <a:xfrm>
            <a:off x="4467269"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37" name="object 2037"/>
          <p:cNvSpPr/>
          <p:nvPr/>
        </p:nvSpPr>
        <p:spPr>
          <a:xfrm>
            <a:off x="447020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38" name="object 2038"/>
          <p:cNvSpPr/>
          <p:nvPr/>
        </p:nvSpPr>
        <p:spPr>
          <a:xfrm>
            <a:off x="4474111"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39" name="object 2039"/>
          <p:cNvSpPr/>
          <p:nvPr/>
        </p:nvSpPr>
        <p:spPr>
          <a:xfrm>
            <a:off x="4477531"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40" name="object 2040"/>
          <p:cNvSpPr/>
          <p:nvPr/>
        </p:nvSpPr>
        <p:spPr>
          <a:xfrm>
            <a:off x="4480952"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41" name="object 2041"/>
          <p:cNvSpPr/>
          <p:nvPr/>
        </p:nvSpPr>
        <p:spPr>
          <a:xfrm>
            <a:off x="4484862"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42" name="object 2042"/>
          <p:cNvSpPr/>
          <p:nvPr/>
        </p:nvSpPr>
        <p:spPr>
          <a:xfrm>
            <a:off x="4488283"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43" name="object 2043"/>
          <p:cNvSpPr/>
          <p:nvPr/>
        </p:nvSpPr>
        <p:spPr>
          <a:xfrm>
            <a:off x="4491704"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44" name="object 2044"/>
          <p:cNvSpPr/>
          <p:nvPr/>
        </p:nvSpPr>
        <p:spPr>
          <a:xfrm>
            <a:off x="4495613"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45" name="object 2045"/>
          <p:cNvSpPr/>
          <p:nvPr/>
        </p:nvSpPr>
        <p:spPr>
          <a:xfrm>
            <a:off x="4499034"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46" name="object 2046"/>
          <p:cNvSpPr/>
          <p:nvPr/>
        </p:nvSpPr>
        <p:spPr>
          <a:xfrm>
            <a:off x="4502455"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47" name="object 2047"/>
          <p:cNvSpPr/>
          <p:nvPr/>
        </p:nvSpPr>
        <p:spPr>
          <a:xfrm>
            <a:off x="4506364"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48" name="object 2048"/>
          <p:cNvSpPr/>
          <p:nvPr/>
        </p:nvSpPr>
        <p:spPr>
          <a:xfrm>
            <a:off x="4509785" y="1438714"/>
            <a:ext cx="0" cy="1955"/>
          </a:xfrm>
          <a:custGeom>
            <a:avLst/>
            <a:gdLst/>
            <a:ahLst/>
            <a:cxnLst/>
            <a:rect l="l" t="t" r="r" b="b"/>
            <a:pathLst>
              <a:path h="3048">
                <a:moveTo>
                  <a:pt x="0" y="0"/>
                </a:moveTo>
                <a:lnTo>
                  <a:pt x="0" y="3048"/>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049" name="object 2049"/>
          <p:cNvSpPr/>
          <p:nvPr/>
        </p:nvSpPr>
        <p:spPr>
          <a:xfrm>
            <a:off x="4513206"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50" name="object 2050"/>
          <p:cNvSpPr/>
          <p:nvPr/>
        </p:nvSpPr>
        <p:spPr>
          <a:xfrm>
            <a:off x="4517116"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51" name="object 2051"/>
          <p:cNvSpPr/>
          <p:nvPr/>
        </p:nvSpPr>
        <p:spPr>
          <a:xfrm>
            <a:off x="4520537" y="1438714"/>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52" name="object 2052"/>
          <p:cNvSpPr/>
          <p:nvPr/>
        </p:nvSpPr>
        <p:spPr>
          <a:xfrm>
            <a:off x="4523957"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53" name="object 2053"/>
          <p:cNvSpPr/>
          <p:nvPr/>
        </p:nvSpPr>
        <p:spPr>
          <a:xfrm>
            <a:off x="4527867"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54" name="object 2054"/>
          <p:cNvSpPr/>
          <p:nvPr/>
        </p:nvSpPr>
        <p:spPr>
          <a:xfrm>
            <a:off x="453079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55" name="object 2055"/>
          <p:cNvSpPr/>
          <p:nvPr/>
        </p:nvSpPr>
        <p:spPr>
          <a:xfrm>
            <a:off x="4534709"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56" name="object 2056"/>
          <p:cNvSpPr/>
          <p:nvPr/>
        </p:nvSpPr>
        <p:spPr>
          <a:xfrm>
            <a:off x="4538618"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57" name="object 2057"/>
          <p:cNvSpPr/>
          <p:nvPr/>
        </p:nvSpPr>
        <p:spPr>
          <a:xfrm>
            <a:off x="4541550"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58" name="object 2058"/>
          <p:cNvSpPr/>
          <p:nvPr/>
        </p:nvSpPr>
        <p:spPr>
          <a:xfrm>
            <a:off x="4545460"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59" name="object 2059"/>
          <p:cNvSpPr/>
          <p:nvPr/>
        </p:nvSpPr>
        <p:spPr>
          <a:xfrm>
            <a:off x="4549369"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60" name="object 2060"/>
          <p:cNvSpPr/>
          <p:nvPr/>
        </p:nvSpPr>
        <p:spPr>
          <a:xfrm>
            <a:off x="4552302" y="1438714"/>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61" name="object 2061"/>
          <p:cNvSpPr/>
          <p:nvPr/>
        </p:nvSpPr>
        <p:spPr>
          <a:xfrm>
            <a:off x="4556211" y="14387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62" name="object 2062"/>
          <p:cNvSpPr/>
          <p:nvPr/>
        </p:nvSpPr>
        <p:spPr>
          <a:xfrm>
            <a:off x="45601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63" name="object 2063"/>
          <p:cNvSpPr/>
          <p:nvPr/>
        </p:nvSpPr>
        <p:spPr>
          <a:xfrm>
            <a:off x="456305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64" name="object 2064"/>
          <p:cNvSpPr/>
          <p:nvPr/>
        </p:nvSpPr>
        <p:spPr>
          <a:xfrm>
            <a:off x="456696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65" name="object 2065"/>
          <p:cNvSpPr/>
          <p:nvPr/>
        </p:nvSpPr>
        <p:spPr>
          <a:xfrm>
            <a:off x="457038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66" name="object 2066"/>
          <p:cNvSpPr/>
          <p:nvPr/>
        </p:nvSpPr>
        <p:spPr>
          <a:xfrm>
            <a:off x="457380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67" name="object 2067"/>
          <p:cNvSpPr/>
          <p:nvPr/>
        </p:nvSpPr>
        <p:spPr>
          <a:xfrm>
            <a:off x="4577714"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68" name="object 2068"/>
          <p:cNvSpPr/>
          <p:nvPr/>
        </p:nvSpPr>
        <p:spPr>
          <a:xfrm>
            <a:off x="458113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69" name="object 2069"/>
          <p:cNvSpPr/>
          <p:nvPr/>
        </p:nvSpPr>
        <p:spPr>
          <a:xfrm>
            <a:off x="458455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70" name="object 2070"/>
          <p:cNvSpPr/>
          <p:nvPr/>
        </p:nvSpPr>
        <p:spPr>
          <a:xfrm>
            <a:off x="458846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71" name="object 2071"/>
          <p:cNvSpPr/>
          <p:nvPr/>
        </p:nvSpPr>
        <p:spPr>
          <a:xfrm>
            <a:off x="459188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72" name="object 2072"/>
          <p:cNvSpPr/>
          <p:nvPr/>
        </p:nvSpPr>
        <p:spPr>
          <a:xfrm>
            <a:off x="459530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73" name="object 2073"/>
          <p:cNvSpPr/>
          <p:nvPr/>
        </p:nvSpPr>
        <p:spPr>
          <a:xfrm>
            <a:off x="459921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74" name="object 2074"/>
          <p:cNvSpPr/>
          <p:nvPr/>
        </p:nvSpPr>
        <p:spPr>
          <a:xfrm>
            <a:off x="460263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75" name="object 2075"/>
          <p:cNvSpPr/>
          <p:nvPr/>
        </p:nvSpPr>
        <p:spPr>
          <a:xfrm>
            <a:off x="460605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76" name="object 2076"/>
          <p:cNvSpPr/>
          <p:nvPr/>
        </p:nvSpPr>
        <p:spPr>
          <a:xfrm>
            <a:off x="460996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77" name="object 2077"/>
          <p:cNvSpPr/>
          <p:nvPr/>
        </p:nvSpPr>
        <p:spPr>
          <a:xfrm>
            <a:off x="4613388"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078" name="object 2078"/>
          <p:cNvSpPr/>
          <p:nvPr/>
        </p:nvSpPr>
        <p:spPr>
          <a:xfrm>
            <a:off x="461680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79" name="object 2079"/>
          <p:cNvSpPr/>
          <p:nvPr/>
        </p:nvSpPr>
        <p:spPr>
          <a:xfrm>
            <a:off x="462071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80" name="object 2080"/>
          <p:cNvSpPr/>
          <p:nvPr/>
        </p:nvSpPr>
        <p:spPr>
          <a:xfrm>
            <a:off x="462365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81" name="object 2081"/>
          <p:cNvSpPr/>
          <p:nvPr/>
        </p:nvSpPr>
        <p:spPr>
          <a:xfrm>
            <a:off x="462756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82" name="object 2082"/>
          <p:cNvSpPr/>
          <p:nvPr/>
        </p:nvSpPr>
        <p:spPr>
          <a:xfrm>
            <a:off x="463147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83" name="object 2083"/>
          <p:cNvSpPr/>
          <p:nvPr/>
        </p:nvSpPr>
        <p:spPr>
          <a:xfrm>
            <a:off x="463440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84" name="object 2084"/>
          <p:cNvSpPr/>
          <p:nvPr/>
        </p:nvSpPr>
        <p:spPr>
          <a:xfrm>
            <a:off x="463831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85" name="object 2085"/>
          <p:cNvSpPr/>
          <p:nvPr/>
        </p:nvSpPr>
        <p:spPr>
          <a:xfrm>
            <a:off x="46422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86" name="object 2086"/>
          <p:cNvSpPr/>
          <p:nvPr/>
        </p:nvSpPr>
        <p:spPr>
          <a:xfrm>
            <a:off x="464515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87" name="object 2087"/>
          <p:cNvSpPr/>
          <p:nvPr/>
        </p:nvSpPr>
        <p:spPr>
          <a:xfrm>
            <a:off x="464906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88" name="object 2088"/>
          <p:cNvSpPr/>
          <p:nvPr/>
        </p:nvSpPr>
        <p:spPr>
          <a:xfrm>
            <a:off x="46529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89" name="object 2089"/>
          <p:cNvSpPr/>
          <p:nvPr/>
        </p:nvSpPr>
        <p:spPr>
          <a:xfrm>
            <a:off x="465590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90" name="object 2090"/>
          <p:cNvSpPr/>
          <p:nvPr/>
        </p:nvSpPr>
        <p:spPr>
          <a:xfrm>
            <a:off x="465981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91" name="object 2091"/>
          <p:cNvSpPr/>
          <p:nvPr/>
        </p:nvSpPr>
        <p:spPr>
          <a:xfrm>
            <a:off x="466323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92" name="object 2092"/>
          <p:cNvSpPr/>
          <p:nvPr/>
        </p:nvSpPr>
        <p:spPr>
          <a:xfrm>
            <a:off x="466665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93" name="object 2093"/>
          <p:cNvSpPr/>
          <p:nvPr/>
        </p:nvSpPr>
        <p:spPr>
          <a:xfrm>
            <a:off x="467056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94" name="object 2094"/>
          <p:cNvSpPr/>
          <p:nvPr/>
        </p:nvSpPr>
        <p:spPr>
          <a:xfrm>
            <a:off x="467398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95" name="object 2095"/>
          <p:cNvSpPr/>
          <p:nvPr/>
        </p:nvSpPr>
        <p:spPr>
          <a:xfrm>
            <a:off x="467740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96" name="object 2096"/>
          <p:cNvSpPr/>
          <p:nvPr/>
        </p:nvSpPr>
        <p:spPr>
          <a:xfrm>
            <a:off x="468131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097" name="object 2097"/>
          <p:cNvSpPr/>
          <p:nvPr/>
        </p:nvSpPr>
        <p:spPr>
          <a:xfrm>
            <a:off x="468473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098" name="object 2098"/>
          <p:cNvSpPr/>
          <p:nvPr/>
        </p:nvSpPr>
        <p:spPr>
          <a:xfrm>
            <a:off x="468815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099" name="object 2099"/>
          <p:cNvSpPr/>
          <p:nvPr/>
        </p:nvSpPr>
        <p:spPr>
          <a:xfrm>
            <a:off x="46920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00" name="object 2100"/>
          <p:cNvSpPr/>
          <p:nvPr/>
        </p:nvSpPr>
        <p:spPr>
          <a:xfrm>
            <a:off x="469548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01" name="object 2101"/>
          <p:cNvSpPr/>
          <p:nvPr/>
        </p:nvSpPr>
        <p:spPr>
          <a:xfrm>
            <a:off x="469891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02" name="object 2102"/>
          <p:cNvSpPr/>
          <p:nvPr/>
        </p:nvSpPr>
        <p:spPr>
          <a:xfrm>
            <a:off x="470281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03" name="object 2103"/>
          <p:cNvSpPr/>
          <p:nvPr/>
        </p:nvSpPr>
        <p:spPr>
          <a:xfrm>
            <a:off x="470624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04" name="object 2104"/>
          <p:cNvSpPr/>
          <p:nvPr/>
        </p:nvSpPr>
        <p:spPr>
          <a:xfrm>
            <a:off x="470966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05" name="object 2105"/>
          <p:cNvSpPr/>
          <p:nvPr/>
        </p:nvSpPr>
        <p:spPr>
          <a:xfrm>
            <a:off x="47135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06" name="object 2106"/>
          <p:cNvSpPr/>
          <p:nvPr/>
        </p:nvSpPr>
        <p:spPr>
          <a:xfrm>
            <a:off x="471650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07" name="object 2107"/>
          <p:cNvSpPr/>
          <p:nvPr/>
        </p:nvSpPr>
        <p:spPr>
          <a:xfrm>
            <a:off x="472041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08" name="object 2108"/>
          <p:cNvSpPr/>
          <p:nvPr/>
        </p:nvSpPr>
        <p:spPr>
          <a:xfrm>
            <a:off x="472432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09" name="object 2109"/>
          <p:cNvSpPr/>
          <p:nvPr/>
        </p:nvSpPr>
        <p:spPr>
          <a:xfrm>
            <a:off x="472725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10" name="object 2110"/>
          <p:cNvSpPr/>
          <p:nvPr/>
        </p:nvSpPr>
        <p:spPr>
          <a:xfrm>
            <a:off x="473116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11" name="object 2111"/>
          <p:cNvSpPr/>
          <p:nvPr/>
        </p:nvSpPr>
        <p:spPr>
          <a:xfrm>
            <a:off x="473507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12" name="object 2112"/>
          <p:cNvSpPr/>
          <p:nvPr/>
        </p:nvSpPr>
        <p:spPr>
          <a:xfrm>
            <a:off x="473800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13" name="object 2113"/>
          <p:cNvSpPr/>
          <p:nvPr/>
        </p:nvSpPr>
        <p:spPr>
          <a:xfrm>
            <a:off x="474191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14" name="object 2114"/>
          <p:cNvSpPr/>
          <p:nvPr/>
        </p:nvSpPr>
        <p:spPr>
          <a:xfrm>
            <a:off x="47458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15" name="object 2115"/>
          <p:cNvSpPr/>
          <p:nvPr/>
        </p:nvSpPr>
        <p:spPr>
          <a:xfrm>
            <a:off x="474875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16" name="object 2116"/>
          <p:cNvSpPr/>
          <p:nvPr/>
        </p:nvSpPr>
        <p:spPr>
          <a:xfrm>
            <a:off x="475266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17" name="object 2117"/>
          <p:cNvSpPr/>
          <p:nvPr/>
        </p:nvSpPr>
        <p:spPr>
          <a:xfrm>
            <a:off x="475657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18" name="object 2118"/>
          <p:cNvSpPr/>
          <p:nvPr/>
        </p:nvSpPr>
        <p:spPr>
          <a:xfrm>
            <a:off x="475950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19" name="object 2119"/>
          <p:cNvSpPr/>
          <p:nvPr/>
        </p:nvSpPr>
        <p:spPr>
          <a:xfrm>
            <a:off x="476341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20" name="object 2120"/>
          <p:cNvSpPr/>
          <p:nvPr/>
        </p:nvSpPr>
        <p:spPr>
          <a:xfrm>
            <a:off x="476683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21" name="object 2121"/>
          <p:cNvSpPr/>
          <p:nvPr/>
        </p:nvSpPr>
        <p:spPr>
          <a:xfrm>
            <a:off x="477025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22" name="object 2122"/>
          <p:cNvSpPr/>
          <p:nvPr/>
        </p:nvSpPr>
        <p:spPr>
          <a:xfrm>
            <a:off x="477416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23" name="object 2123"/>
          <p:cNvSpPr/>
          <p:nvPr/>
        </p:nvSpPr>
        <p:spPr>
          <a:xfrm>
            <a:off x="477758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24" name="object 2124"/>
          <p:cNvSpPr/>
          <p:nvPr/>
        </p:nvSpPr>
        <p:spPr>
          <a:xfrm>
            <a:off x="478101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25" name="object 2125"/>
          <p:cNvSpPr/>
          <p:nvPr/>
        </p:nvSpPr>
        <p:spPr>
          <a:xfrm>
            <a:off x="478492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26" name="object 2126"/>
          <p:cNvSpPr/>
          <p:nvPr/>
        </p:nvSpPr>
        <p:spPr>
          <a:xfrm>
            <a:off x="478834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27" name="object 2127"/>
          <p:cNvSpPr/>
          <p:nvPr/>
        </p:nvSpPr>
        <p:spPr>
          <a:xfrm>
            <a:off x="479176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28" name="object 2128"/>
          <p:cNvSpPr/>
          <p:nvPr/>
        </p:nvSpPr>
        <p:spPr>
          <a:xfrm>
            <a:off x="479567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29" name="object 2129"/>
          <p:cNvSpPr/>
          <p:nvPr/>
        </p:nvSpPr>
        <p:spPr>
          <a:xfrm>
            <a:off x="479909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30" name="object 2130"/>
          <p:cNvSpPr/>
          <p:nvPr/>
        </p:nvSpPr>
        <p:spPr>
          <a:xfrm>
            <a:off x="480251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31" name="object 2131"/>
          <p:cNvSpPr/>
          <p:nvPr/>
        </p:nvSpPr>
        <p:spPr>
          <a:xfrm>
            <a:off x="480642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32" name="object 2132"/>
          <p:cNvSpPr/>
          <p:nvPr/>
        </p:nvSpPr>
        <p:spPr>
          <a:xfrm>
            <a:off x="480935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33" name="object 2133"/>
          <p:cNvSpPr/>
          <p:nvPr/>
        </p:nvSpPr>
        <p:spPr>
          <a:xfrm>
            <a:off x="481326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34" name="object 2134"/>
          <p:cNvSpPr/>
          <p:nvPr/>
        </p:nvSpPr>
        <p:spPr>
          <a:xfrm>
            <a:off x="48171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35" name="object 2135"/>
          <p:cNvSpPr/>
          <p:nvPr/>
        </p:nvSpPr>
        <p:spPr>
          <a:xfrm>
            <a:off x="482010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36" name="object 2136"/>
          <p:cNvSpPr/>
          <p:nvPr/>
        </p:nvSpPr>
        <p:spPr>
          <a:xfrm>
            <a:off x="482401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37" name="object 2137"/>
          <p:cNvSpPr/>
          <p:nvPr/>
        </p:nvSpPr>
        <p:spPr>
          <a:xfrm>
            <a:off x="482792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38" name="object 2138"/>
          <p:cNvSpPr/>
          <p:nvPr/>
        </p:nvSpPr>
        <p:spPr>
          <a:xfrm>
            <a:off x="483085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39" name="object 2139"/>
          <p:cNvSpPr/>
          <p:nvPr/>
        </p:nvSpPr>
        <p:spPr>
          <a:xfrm>
            <a:off x="483476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40" name="object 2140"/>
          <p:cNvSpPr/>
          <p:nvPr/>
        </p:nvSpPr>
        <p:spPr>
          <a:xfrm>
            <a:off x="483867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41" name="object 2141"/>
          <p:cNvSpPr/>
          <p:nvPr/>
        </p:nvSpPr>
        <p:spPr>
          <a:xfrm>
            <a:off x="484160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42" name="object 2142"/>
          <p:cNvSpPr/>
          <p:nvPr/>
        </p:nvSpPr>
        <p:spPr>
          <a:xfrm>
            <a:off x="484551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43" name="object 2143"/>
          <p:cNvSpPr/>
          <p:nvPr/>
        </p:nvSpPr>
        <p:spPr>
          <a:xfrm>
            <a:off x="484942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44" name="object 2144"/>
          <p:cNvSpPr/>
          <p:nvPr/>
        </p:nvSpPr>
        <p:spPr>
          <a:xfrm>
            <a:off x="485235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45" name="object 2145"/>
          <p:cNvSpPr/>
          <p:nvPr/>
        </p:nvSpPr>
        <p:spPr>
          <a:xfrm>
            <a:off x="485626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46" name="object 2146"/>
          <p:cNvSpPr/>
          <p:nvPr/>
        </p:nvSpPr>
        <p:spPr>
          <a:xfrm>
            <a:off x="485969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47" name="object 2147"/>
          <p:cNvSpPr/>
          <p:nvPr/>
        </p:nvSpPr>
        <p:spPr>
          <a:xfrm>
            <a:off x="486311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48" name="object 2148"/>
          <p:cNvSpPr/>
          <p:nvPr/>
        </p:nvSpPr>
        <p:spPr>
          <a:xfrm>
            <a:off x="486702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49" name="object 2149"/>
          <p:cNvSpPr/>
          <p:nvPr/>
        </p:nvSpPr>
        <p:spPr>
          <a:xfrm>
            <a:off x="487044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50" name="object 2150"/>
          <p:cNvSpPr/>
          <p:nvPr/>
        </p:nvSpPr>
        <p:spPr>
          <a:xfrm>
            <a:off x="487386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51" name="object 2151"/>
          <p:cNvSpPr/>
          <p:nvPr/>
        </p:nvSpPr>
        <p:spPr>
          <a:xfrm>
            <a:off x="48777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52" name="object 2152"/>
          <p:cNvSpPr/>
          <p:nvPr/>
        </p:nvSpPr>
        <p:spPr>
          <a:xfrm>
            <a:off x="488119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53" name="object 2153"/>
          <p:cNvSpPr/>
          <p:nvPr/>
        </p:nvSpPr>
        <p:spPr>
          <a:xfrm>
            <a:off x="488461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54" name="object 2154"/>
          <p:cNvSpPr/>
          <p:nvPr/>
        </p:nvSpPr>
        <p:spPr>
          <a:xfrm>
            <a:off x="488852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55" name="object 2155"/>
          <p:cNvSpPr/>
          <p:nvPr/>
        </p:nvSpPr>
        <p:spPr>
          <a:xfrm>
            <a:off x="4891944"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156" name="object 2156"/>
          <p:cNvSpPr/>
          <p:nvPr/>
        </p:nvSpPr>
        <p:spPr>
          <a:xfrm>
            <a:off x="489536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57" name="object 2157"/>
          <p:cNvSpPr/>
          <p:nvPr/>
        </p:nvSpPr>
        <p:spPr>
          <a:xfrm>
            <a:off x="48992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58" name="object 2158"/>
          <p:cNvSpPr/>
          <p:nvPr/>
        </p:nvSpPr>
        <p:spPr>
          <a:xfrm>
            <a:off x="490220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59" name="object 2159"/>
          <p:cNvSpPr/>
          <p:nvPr/>
        </p:nvSpPr>
        <p:spPr>
          <a:xfrm>
            <a:off x="490611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60" name="object 2160"/>
          <p:cNvSpPr/>
          <p:nvPr/>
        </p:nvSpPr>
        <p:spPr>
          <a:xfrm>
            <a:off x="491002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61" name="object 2161"/>
          <p:cNvSpPr/>
          <p:nvPr/>
        </p:nvSpPr>
        <p:spPr>
          <a:xfrm>
            <a:off x="491295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62" name="object 2162"/>
          <p:cNvSpPr/>
          <p:nvPr/>
        </p:nvSpPr>
        <p:spPr>
          <a:xfrm>
            <a:off x="491686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63" name="object 2163"/>
          <p:cNvSpPr/>
          <p:nvPr/>
        </p:nvSpPr>
        <p:spPr>
          <a:xfrm>
            <a:off x="492077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64" name="object 2164"/>
          <p:cNvSpPr/>
          <p:nvPr/>
        </p:nvSpPr>
        <p:spPr>
          <a:xfrm>
            <a:off x="492370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65" name="object 2165"/>
          <p:cNvSpPr/>
          <p:nvPr/>
        </p:nvSpPr>
        <p:spPr>
          <a:xfrm>
            <a:off x="4927618"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66" name="object 2166"/>
          <p:cNvSpPr/>
          <p:nvPr/>
        </p:nvSpPr>
        <p:spPr>
          <a:xfrm>
            <a:off x="493152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67" name="object 2167"/>
          <p:cNvSpPr/>
          <p:nvPr/>
        </p:nvSpPr>
        <p:spPr>
          <a:xfrm>
            <a:off x="493446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68" name="object 2168"/>
          <p:cNvSpPr/>
          <p:nvPr/>
        </p:nvSpPr>
        <p:spPr>
          <a:xfrm>
            <a:off x="49383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69" name="object 2169"/>
          <p:cNvSpPr/>
          <p:nvPr/>
        </p:nvSpPr>
        <p:spPr>
          <a:xfrm>
            <a:off x="494227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70" name="object 2170"/>
          <p:cNvSpPr/>
          <p:nvPr/>
        </p:nvSpPr>
        <p:spPr>
          <a:xfrm>
            <a:off x="494521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71" name="object 2171"/>
          <p:cNvSpPr/>
          <p:nvPr/>
        </p:nvSpPr>
        <p:spPr>
          <a:xfrm>
            <a:off x="49491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72" name="object 2172"/>
          <p:cNvSpPr/>
          <p:nvPr/>
        </p:nvSpPr>
        <p:spPr>
          <a:xfrm>
            <a:off x="4952542"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173" name="object 2173"/>
          <p:cNvSpPr/>
          <p:nvPr/>
        </p:nvSpPr>
        <p:spPr>
          <a:xfrm>
            <a:off x="495596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74" name="object 2174"/>
          <p:cNvSpPr/>
          <p:nvPr/>
        </p:nvSpPr>
        <p:spPr>
          <a:xfrm>
            <a:off x="49598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75" name="object 2175"/>
          <p:cNvSpPr/>
          <p:nvPr/>
        </p:nvSpPr>
        <p:spPr>
          <a:xfrm>
            <a:off x="496329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76" name="object 2176"/>
          <p:cNvSpPr/>
          <p:nvPr/>
        </p:nvSpPr>
        <p:spPr>
          <a:xfrm>
            <a:off x="496671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77" name="object 2177"/>
          <p:cNvSpPr/>
          <p:nvPr/>
        </p:nvSpPr>
        <p:spPr>
          <a:xfrm>
            <a:off x="497062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78" name="object 2178"/>
          <p:cNvSpPr/>
          <p:nvPr/>
        </p:nvSpPr>
        <p:spPr>
          <a:xfrm>
            <a:off x="497404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79" name="object 2179"/>
          <p:cNvSpPr/>
          <p:nvPr/>
        </p:nvSpPr>
        <p:spPr>
          <a:xfrm>
            <a:off x="497746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80" name="object 2180"/>
          <p:cNvSpPr/>
          <p:nvPr/>
        </p:nvSpPr>
        <p:spPr>
          <a:xfrm>
            <a:off x="498137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81" name="object 2181"/>
          <p:cNvSpPr/>
          <p:nvPr/>
        </p:nvSpPr>
        <p:spPr>
          <a:xfrm>
            <a:off x="498479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82" name="object 2182"/>
          <p:cNvSpPr/>
          <p:nvPr/>
        </p:nvSpPr>
        <p:spPr>
          <a:xfrm>
            <a:off x="498821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83" name="object 2183"/>
          <p:cNvSpPr/>
          <p:nvPr/>
        </p:nvSpPr>
        <p:spPr>
          <a:xfrm>
            <a:off x="499212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84" name="object 2184"/>
          <p:cNvSpPr/>
          <p:nvPr/>
        </p:nvSpPr>
        <p:spPr>
          <a:xfrm>
            <a:off x="499505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85" name="object 2185"/>
          <p:cNvSpPr/>
          <p:nvPr/>
        </p:nvSpPr>
        <p:spPr>
          <a:xfrm>
            <a:off x="49989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86" name="object 2186"/>
          <p:cNvSpPr/>
          <p:nvPr/>
        </p:nvSpPr>
        <p:spPr>
          <a:xfrm>
            <a:off x="500287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87" name="object 2187"/>
          <p:cNvSpPr/>
          <p:nvPr/>
        </p:nvSpPr>
        <p:spPr>
          <a:xfrm>
            <a:off x="500580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88" name="object 2188"/>
          <p:cNvSpPr/>
          <p:nvPr/>
        </p:nvSpPr>
        <p:spPr>
          <a:xfrm>
            <a:off x="500971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89" name="object 2189"/>
          <p:cNvSpPr/>
          <p:nvPr/>
        </p:nvSpPr>
        <p:spPr>
          <a:xfrm>
            <a:off x="5013628"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90" name="object 2190"/>
          <p:cNvSpPr/>
          <p:nvPr/>
        </p:nvSpPr>
        <p:spPr>
          <a:xfrm>
            <a:off x="501656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91" name="object 2191"/>
          <p:cNvSpPr/>
          <p:nvPr/>
        </p:nvSpPr>
        <p:spPr>
          <a:xfrm>
            <a:off x="50204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92" name="object 2192"/>
          <p:cNvSpPr/>
          <p:nvPr/>
        </p:nvSpPr>
        <p:spPr>
          <a:xfrm>
            <a:off x="50243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93" name="object 2193"/>
          <p:cNvSpPr/>
          <p:nvPr/>
        </p:nvSpPr>
        <p:spPr>
          <a:xfrm>
            <a:off x="502731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94" name="object 2194"/>
          <p:cNvSpPr/>
          <p:nvPr/>
        </p:nvSpPr>
        <p:spPr>
          <a:xfrm>
            <a:off x="50312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95" name="object 2195"/>
          <p:cNvSpPr/>
          <p:nvPr/>
        </p:nvSpPr>
        <p:spPr>
          <a:xfrm>
            <a:off x="50351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96" name="object 2196"/>
          <p:cNvSpPr/>
          <p:nvPr/>
        </p:nvSpPr>
        <p:spPr>
          <a:xfrm>
            <a:off x="503806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197" name="object 2197"/>
          <p:cNvSpPr/>
          <p:nvPr/>
        </p:nvSpPr>
        <p:spPr>
          <a:xfrm>
            <a:off x="504197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198" name="object 2198"/>
          <p:cNvSpPr/>
          <p:nvPr/>
        </p:nvSpPr>
        <p:spPr>
          <a:xfrm>
            <a:off x="504539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199" name="object 2199"/>
          <p:cNvSpPr/>
          <p:nvPr/>
        </p:nvSpPr>
        <p:spPr>
          <a:xfrm>
            <a:off x="504881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00" name="object 2200"/>
          <p:cNvSpPr/>
          <p:nvPr/>
        </p:nvSpPr>
        <p:spPr>
          <a:xfrm>
            <a:off x="50527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01" name="object 2201"/>
          <p:cNvSpPr/>
          <p:nvPr/>
        </p:nvSpPr>
        <p:spPr>
          <a:xfrm>
            <a:off x="505614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02" name="object 2202"/>
          <p:cNvSpPr/>
          <p:nvPr/>
        </p:nvSpPr>
        <p:spPr>
          <a:xfrm>
            <a:off x="505956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03" name="object 2203"/>
          <p:cNvSpPr/>
          <p:nvPr/>
        </p:nvSpPr>
        <p:spPr>
          <a:xfrm>
            <a:off x="506347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04" name="object 2204"/>
          <p:cNvSpPr/>
          <p:nvPr/>
        </p:nvSpPr>
        <p:spPr>
          <a:xfrm>
            <a:off x="506689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05" name="object 2205"/>
          <p:cNvSpPr/>
          <p:nvPr/>
        </p:nvSpPr>
        <p:spPr>
          <a:xfrm>
            <a:off x="507031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06" name="object 2206"/>
          <p:cNvSpPr/>
          <p:nvPr/>
        </p:nvSpPr>
        <p:spPr>
          <a:xfrm>
            <a:off x="507422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07" name="object 2207"/>
          <p:cNvSpPr/>
          <p:nvPr/>
        </p:nvSpPr>
        <p:spPr>
          <a:xfrm>
            <a:off x="507764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08" name="object 2208"/>
          <p:cNvSpPr/>
          <p:nvPr/>
        </p:nvSpPr>
        <p:spPr>
          <a:xfrm>
            <a:off x="50810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09" name="object 2209"/>
          <p:cNvSpPr/>
          <p:nvPr/>
        </p:nvSpPr>
        <p:spPr>
          <a:xfrm>
            <a:off x="50849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10" name="object 2210"/>
          <p:cNvSpPr/>
          <p:nvPr/>
        </p:nvSpPr>
        <p:spPr>
          <a:xfrm>
            <a:off x="508791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11" name="object 2211"/>
          <p:cNvSpPr/>
          <p:nvPr/>
        </p:nvSpPr>
        <p:spPr>
          <a:xfrm>
            <a:off x="509181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12" name="object 2212"/>
          <p:cNvSpPr/>
          <p:nvPr/>
        </p:nvSpPr>
        <p:spPr>
          <a:xfrm>
            <a:off x="509572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13" name="object 2213"/>
          <p:cNvSpPr/>
          <p:nvPr/>
        </p:nvSpPr>
        <p:spPr>
          <a:xfrm>
            <a:off x="5098661"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14" name="object 2214"/>
          <p:cNvSpPr/>
          <p:nvPr/>
        </p:nvSpPr>
        <p:spPr>
          <a:xfrm>
            <a:off x="510257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15" name="object 2215"/>
          <p:cNvSpPr/>
          <p:nvPr/>
        </p:nvSpPr>
        <p:spPr>
          <a:xfrm>
            <a:off x="51064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16" name="object 2216"/>
          <p:cNvSpPr/>
          <p:nvPr/>
        </p:nvSpPr>
        <p:spPr>
          <a:xfrm>
            <a:off x="510941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17" name="object 2217"/>
          <p:cNvSpPr/>
          <p:nvPr/>
        </p:nvSpPr>
        <p:spPr>
          <a:xfrm>
            <a:off x="511332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18" name="object 2218"/>
          <p:cNvSpPr/>
          <p:nvPr/>
        </p:nvSpPr>
        <p:spPr>
          <a:xfrm>
            <a:off x="51172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19" name="object 2219"/>
          <p:cNvSpPr/>
          <p:nvPr/>
        </p:nvSpPr>
        <p:spPr>
          <a:xfrm>
            <a:off x="512016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20" name="object 2220"/>
          <p:cNvSpPr/>
          <p:nvPr/>
        </p:nvSpPr>
        <p:spPr>
          <a:xfrm>
            <a:off x="512407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21" name="object 2221"/>
          <p:cNvSpPr/>
          <p:nvPr/>
        </p:nvSpPr>
        <p:spPr>
          <a:xfrm>
            <a:off x="512798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22" name="object 2222"/>
          <p:cNvSpPr/>
          <p:nvPr/>
        </p:nvSpPr>
        <p:spPr>
          <a:xfrm>
            <a:off x="513091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23" name="object 2223"/>
          <p:cNvSpPr/>
          <p:nvPr/>
        </p:nvSpPr>
        <p:spPr>
          <a:xfrm>
            <a:off x="5134824"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24" name="object 2224"/>
          <p:cNvSpPr/>
          <p:nvPr/>
        </p:nvSpPr>
        <p:spPr>
          <a:xfrm>
            <a:off x="513824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25" name="object 2225"/>
          <p:cNvSpPr/>
          <p:nvPr/>
        </p:nvSpPr>
        <p:spPr>
          <a:xfrm>
            <a:off x="514166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26" name="object 2226"/>
          <p:cNvSpPr/>
          <p:nvPr/>
        </p:nvSpPr>
        <p:spPr>
          <a:xfrm>
            <a:off x="514557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27" name="object 2227"/>
          <p:cNvSpPr/>
          <p:nvPr/>
        </p:nvSpPr>
        <p:spPr>
          <a:xfrm>
            <a:off x="514899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28" name="object 2228"/>
          <p:cNvSpPr/>
          <p:nvPr/>
        </p:nvSpPr>
        <p:spPr>
          <a:xfrm>
            <a:off x="515241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29" name="object 2229"/>
          <p:cNvSpPr/>
          <p:nvPr/>
        </p:nvSpPr>
        <p:spPr>
          <a:xfrm>
            <a:off x="515632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30" name="object 2230"/>
          <p:cNvSpPr/>
          <p:nvPr/>
        </p:nvSpPr>
        <p:spPr>
          <a:xfrm>
            <a:off x="5159748"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231" name="object 2231"/>
          <p:cNvSpPr/>
          <p:nvPr/>
        </p:nvSpPr>
        <p:spPr>
          <a:xfrm>
            <a:off x="516316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32" name="object 2232"/>
          <p:cNvSpPr/>
          <p:nvPr/>
        </p:nvSpPr>
        <p:spPr>
          <a:xfrm>
            <a:off x="51670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33" name="object 2233"/>
          <p:cNvSpPr/>
          <p:nvPr/>
        </p:nvSpPr>
        <p:spPr>
          <a:xfrm>
            <a:off x="517049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34" name="object 2234"/>
          <p:cNvSpPr/>
          <p:nvPr/>
        </p:nvSpPr>
        <p:spPr>
          <a:xfrm>
            <a:off x="517392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35" name="object 2235"/>
          <p:cNvSpPr/>
          <p:nvPr/>
        </p:nvSpPr>
        <p:spPr>
          <a:xfrm>
            <a:off x="517782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36" name="object 2236"/>
          <p:cNvSpPr/>
          <p:nvPr/>
        </p:nvSpPr>
        <p:spPr>
          <a:xfrm>
            <a:off x="518076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37" name="object 2237"/>
          <p:cNvSpPr/>
          <p:nvPr/>
        </p:nvSpPr>
        <p:spPr>
          <a:xfrm>
            <a:off x="5184671"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38" name="object 2238"/>
          <p:cNvSpPr/>
          <p:nvPr/>
        </p:nvSpPr>
        <p:spPr>
          <a:xfrm>
            <a:off x="518858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39" name="object 2239"/>
          <p:cNvSpPr/>
          <p:nvPr/>
        </p:nvSpPr>
        <p:spPr>
          <a:xfrm>
            <a:off x="519151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40" name="object 2240"/>
          <p:cNvSpPr/>
          <p:nvPr/>
        </p:nvSpPr>
        <p:spPr>
          <a:xfrm>
            <a:off x="519542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41" name="object 2241"/>
          <p:cNvSpPr/>
          <p:nvPr/>
        </p:nvSpPr>
        <p:spPr>
          <a:xfrm>
            <a:off x="519933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42" name="object 2242"/>
          <p:cNvSpPr/>
          <p:nvPr/>
        </p:nvSpPr>
        <p:spPr>
          <a:xfrm>
            <a:off x="520226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43" name="object 2243"/>
          <p:cNvSpPr/>
          <p:nvPr/>
        </p:nvSpPr>
        <p:spPr>
          <a:xfrm>
            <a:off x="52061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44" name="object 2244"/>
          <p:cNvSpPr/>
          <p:nvPr/>
        </p:nvSpPr>
        <p:spPr>
          <a:xfrm>
            <a:off x="521008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45" name="object 2245"/>
          <p:cNvSpPr/>
          <p:nvPr/>
        </p:nvSpPr>
        <p:spPr>
          <a:xfrm>
            <a:off x="521301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46" name="object 2246"/>
          <p:cNvSpPr/>
          <p:nvPr/>
        </p:nvSpPr>
        <p:spPr>
          <a:xfrm>
            <a:off x="521692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47" name="object 2247"/>
          <p:cNvSpPr/>
          <p:nvPr/>
        </p:nvSpPr>
        <p:spPr>
          <a:xfrm>
            <a:off x="5220834"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48" name="object 2248"/>
          <p:cNvSpPr/>
          <p:nvPr/>
        </p:nvSpPr>
        <p:spPr>
          <a:xfrm>
            <a:off x="522376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49" name="object 2249"/>
          <p:cNvSpPr/>
          <p:nvPr/>
        </p:nvSpPr>
        <p:spPr>
          <a:xfrm>
            <a:off x="522767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50" name="object 2250"/>
          <p:cNvSpPr/>
          <p:nvPr/>
        </p:nvSpPr>
        <p:spPr>
          <a:xfrm>
            <a:off x="523109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51" name="object 2251"/>
          <p:cNvSpPr/>
          <p:nvPr/>
        </p:nvSpPr>
        <p:spPr>
          <a:xfrm>
            <a:off x="523451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52" name="object 2252"/>
          <p:cNvSpPr/>
          <p:nvPr/>
        </p:nvSpPr>
        <p:spPr>
          <a:xfrm>
            <a:off x="523842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53" name="object 2253"/>
          <p:cNvSpPr/>
          <p:nvPr/>
        </p:nvSpPr>
        <p:spPr>
          <a:xfrm>
            <a:off x="524184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54" name="object 2254"/>
          <p:cNvSpPr/>
          <p:nvPr/>
        </p:nvSpPr>
        <p:spPr>
          <a:xfrm>
            <a:off x="524526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55" name="object 2255"/>
          <p:cNvSpPr/>
          <p:nvPr/>
        </p:nvSpPr>
        <p:spPr>
          <a:xfrm>
            <a:off x="524917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56" name="object 2256"/>
          <p:cNvSpPr/>
          <p:nvPr/>
        </p:nvSpPr>
        <p:spPr>
          <a:xfrm>
            <a:off x="525260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57" name="object 2257"/>
          <p:cNvSpPr/>
          <p:nvPr/>
        </p:nvSpPr>
        <p:spPr>
          <a:xfrm>
            <a:off x="525602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58" name="object 2258"/>
          <p:cNvSpPr/>
          <p:nvPr/>
        </p:nvSpPr>
        <p:spPr>
          <a:xfrm>
            <a:off x="525993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59" name="object 2259"/>
          <p:cNvSpPr/>
          <p:nvPr/>
        </p:nvSpPr>
        <p:spPr>
          <a:xfrm>
            <a:off x="526335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60" name="object 2260"/>
          <p:cNvSpPr/>
          <p:nvPr/>
        </p:nvSpPr>
        <p:spPr>
          <a:xfrm>
            <a:off x="52667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61" name="object 2261"/>
          <p:cNvSpPr/>
          <p:nvPr/>
        </p:nvSpPr>
        <p:spPr>
          <a:xfrm>
            <a:off x="5270681"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62" name="object 2262"/>
          <p:cNvSpPr/>
          <p:nvPr/>
        </p:nvSpPr>
        <p:spPr>
          <a:xfrm>
            <a:off x="527361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63" name="object 2263"/>
          <p:cNvSpPr/>
          <p:nvPr/>
        </p:nvSpPr>
        <p:spPr>
          <a:xfrm>
            <a:off x="527752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64" name="object 2264"/>
          <p:cNvSpPr/>
          <p:nvPr/>
        </p:nvSpPr>
        <p:spPr>
          <a:xfrm>
            <a:off x="528143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65" name="object 2265"/>
          <p:cNvSpPr/>
          <p:nvPr/>
        </p:nvSpPr>
        <p:spPr>
          <a:xfrm>
            <a:off x="528436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66" name="object 2266"/>
          <p:cNvSpPr/>
          <p:nvPr/>
        </p:nvSpPr>
        <p:spPr>
          <a:xfrm>
            <a:off x="52882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67" name="object 2267"/>
          <p:cNvSpPr/>
          <p:nvPr/>
        </p:nvSpPr>
        <p:spPr>
          <a:xfrm>
            <a:off x="529218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68" name="object 2268"/>
          <p:cNvSpPr/>
          <p:nvPr/>
        </p:nvSpPr>
        <p:spPr>
          <a:xfrm>
            <a:off x="529511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69" name="object 2269"/>
          <p:cNvSpPr/>
          <p:nvPr/>
        </p:nvSpPr>
        <p:spPr>
          <a:xfrm>
            <a:off x="529902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70" name="object 2270"/>
          <p:cNvSpPr/>
          <p:nvPr/>
        </p:nvSpPr>
        <p:spPr>
          <a:xfrm>
            <a:off x="530293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71" name="object 2271"/>
          <p:cNvSpPr/>
          <p:nvPr/>
        </p:nvSpPr>
        <p:spPr>
          <a:xfrm>
            <a:off x="530586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72" name="object 2272"/>
          <p:cNvSpPr/>
          <p:nvPr/>
        </p:nvSpPr>
        <p:spPr>
          <a:xfrm>
            <a:off x="530977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73" name="object 2273"/>
          <p:cNvSpPr/>
          <p:nvPr/>
        </p:nvSpPr>
        <p:spPr>
          <a:xfrm>
            <a:off x="531368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74" name="object 2274"/>
          <p:cNvSpPr/>
          <p:nvPr/>
        </p:nvSpPr>
        <p:spPr>
          <a:xfrm>
            <a:off x="531661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75" name="object 2275"/>
          <p:cNvSpPr/>
          <p:nvPr/>
        </p:nvSpPr>
        <p:spPr>
          <a:xfrm>
            <a:off x="532052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76" name="object 2276"/>
          <p:cNvSpPr/>
          <p:nvPr/>
        </p:nvSpPr>
        <p:spPr>
          <a:xfrm>
            <a:off x="532394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77" name="object 2277"/>
          <p:cNvSpPr/>
          <p:nvPr/>
        </p:nvSpPr>
        <p:spPr>
          <a:xfrm>
            <a:off x="53273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78" name="object 2278"/>
          <p:cNvSpPr/>
          <p:nvPr/>
        </p:nvSpPr>
        <p:spPr>
          <a:xfrm>
            <a:off x="533127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79" name="object 2279"/>
          <p:cNvSpPr/>
          <p:nvPr/>
        </p:nvSpPr>
        <p:spPr>
          <a:xfrm>
            <a:off x="533470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80" name="object 2280"/>
          <p:cNvSpPr/>
          <p:nvPr/>
        </p:nvSpPr>
        <p:spPr>
          <a:xfrm>
            <a:off x="53381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81" name="object 2281"/>
          <p:cNvSpPr/>
          <p:nvPr/>
        </p:nvSpPr>
        <p:spPr>
          <a:xfrm>
            <a:off x="534203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82" name="object 2282"/>
          <p:cNvSpPr/>
          <p:nvPr/>
        </p:nvSpPr>
        <p:spPr>
          <a:xfrm>
            <a:off x="534545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83" name="object 2283"/>
          <p:cNvSpPr/>
          <p:nvPr/>
        </p:nvSpPr>
        <p:spPr>
          <a:xfrm>
            <a:off x="53488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84" name="object 2284"/>
          <p:cNvSpPr/>
          <p:nvPr/>
        </p:nvSpPr>
        <p:spPr>
          <a:xfrm>
            <a:off x="535278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85" name="object 2285"/>
          <p:cNvSpPr/>
          <p:nvPr/>
        </p:nvSpPr>
        <p:spPr>
          <a:xfrm>
            <a:off x="535620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86" name="object 2286"/>
          <p:cNvSpPr/>
          <p:nvPr/>
        </p:nvSpPr>
        <p:spPr>
          <a:xfrm>
            <a:off x="535962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87" name="object 2287"/>
          <p:cNvSpPr/>
          <p:nvPr/>
        </p:nvSpPr>
        <p:spPr>
          <a:xfrm>
            <a:off x="536353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88" name="object 2288"/>
          <p:cNvSpPr/>
          <p:nvPr/>
        </p:nvSpPr>
        <p:spPr>
          <a:xfrm>
            <a:off x="536695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289" name="object 2289"/>
          <p:cNvSpPr/>
          <p:nvPr/>
        </p:nvSpPr>
        <p:spPr>
          <a:xfrm>
            <a:off x="537037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90" name="object 2290"/>
          <p:cNvSpPr/>
          <p:nvPr/>
        </p:nvSpPr>
        <p:spPr>
          <a:xfrm>
            <a:off x="537428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91" name="object 2291"/>
          <p:cNvSpPr/>
          <p:nvPr/>
        </p:nvSpPr>
        <p:spPr>
          <a:xfrm>
            <a:off x="537721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92" name="object 2292"/>
          <p:cNvSpPr/>
          <p:nvPr/>
        </p:nvSpPr>
        <p:spPr>
          <a:xfrm>
            <a:off x="538112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93" name="object 2293"/>
          <p:cNvSpPr/>
          <p:nvPr/>
        </p:nvSpPr>
        <p:spPr>
          <a:xfrm>
            <a:off x="538503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94" name="object 2294"/>
          <p:cNvSpPr/>
          <p:nvPr/>
        </p:nvSpPr>
        <p:spPr>
          <a:xfrm>
            <a:off x="53879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95" name="object 2295"/>
          <p:cNvSpPr/>
          <p:nvPr/>
        </p:nvSpPr>
        <p:spPr>
          <a:xfrm>
            <a:off x="539187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296" name="object 2296"/>
          <p:cNvSpPr/>
          <p:nvPr/>
        </p:nvSpPr>
        <p:spPr>
          <a:xfrm>
            <a:off x="539578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97" name="object 2297"/>
          <p:cNvSpPr/>
          <p:nvPr/>
        </p:nvSpPr>
        <p:spPr>
          <a:xfrm>
            <a:off x="539871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98" name="object 2298"/>
          <p:cNvSpPr/>
          <p:nvPr/>
        </p:nvSpPr>
        <p:spPr>
          <a:xfrm>
            <a:off x="540262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299" name="object 2299"/>
          <p:cNvSpPr/>
          <p:nvPr/>
        </p:nvSpPr>
        <p:spPr>
          <a:xfrm>
            <a:off x="540653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00" name="object 2300"/>
          <p:cNvSpPr/>
          <p:nvPr/>
        </p:nvSpPr>
        <p:spPr>
          <a:xfrm>
            <a:off x="54094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01" name="object 2301"/>
          <p:cNvSpPr/>
          <p:nvPr/>
        </p:nvSpPr>
        <p:spPr>
          <a:xfrm>
            <a:off x="54133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02" name="object 2302"/>
          <p:cNvSpPr/>
          <p:nvPr/>
        </p:nvSpPr>
        <p:spPr>
          <a:xfrm>
            <a:off x="5416801"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303" name="object 2303"/>
          <p:cNvSpPr/>
          <p:nvPr/>
        </p:nvSpPr>
        <p:spPr>
          <a:xfrm>
            <a:off x="54202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04" name="object 2304"/>
          <p:cNvSpPr/>
          <p:nvPr/>
        </p:nvSpPr>
        <p:spPr>
          <a:xfrm>
            <a:off x="54241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05" name="object 2305"/>
          <p:cNvSpPr/>
          <p:nvPr/>
        </p:nvSpPr>
        <p:spPr>
          <a:xfrm>
            <a:off x="542755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06" name="object 2306"/>
          <p:cNvSpPr/>
          <p:nvPr/>
        </p:nvSpPr>
        <p:spPr>
          <a:xfrm>
            <a:off x="543097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07" name="object 2307"/>
          <p:cNvSpPr/>
          <p:nvPr/>
        </p:nvSpPr>
        <p:spPr>
          <a:xfrm>
            <a:off x="543488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08" name="object 2308"/>
          <p:cNvSpPr/>
          <p:nvPr/>
        </p:nvSpPr>
        <p:spPr>
          <a:xfrm>
            <a:off x="543830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09" name="object 2309"/>
          <p:cNvSpPr/>
          <p:nvPr/>
        </p:nvSpPr>
        <p:spPr>
          <a:xfrm>
            <a:off x="54417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10" name="object 2310"/>
          <p:cNvSpPr/>
          <p:nvPr/>
        </p:nvSpPr>
        <p:spPr>
          <a:xfrm>
            <a:off x="544563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11" name="object 2311"/>
          <p:cNvSpPr/>
          <p:nvPr/>
        </p:nvSpPr>
        <p:spPr>
          <a:xfrm>
            <a:off x="544905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12" name="object 2312"/>
          <p:cNvSpPr/>
          <p:nvPr/>
        </p:nvSpPr>
        <p:spPr>
          <a:xfrm>
            <a:off x="545247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13" name="object 2313"/>
          <p:cNvSpPr/>
          <p:nvPr/>
        </p:nvSpPr>
        <p:spPr>
          <a:xfrm>
            <a:off x="545638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14" name="object 2314"/>
          <p:cNvSpPr/>
          <p:nvPr/>
        </p:nvSpPr>
        <p:spPr>
          <a:xfrm>
            <a:off x="545980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15" name="object 2315"/>
          <p:cNvSpPr/>
          <p:nvPr/>
        </p:nvSpPr>
        <p:spPr>
          <a:xfrm>
            <a:off x="546322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16" name="object 2316"/>
          <p:cNvSpPr/>
          <p:nvPr/>
        </p:nvSpPr>
        <p:spPr>
          <a:xfrm>
            <a:off x="546713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17" name="object 2317"/>
          <p:cNvSpPr/>
          <p:nvPr/>
        </p:nvSpPr>
        <p:spPr>
          <a:xfrm>
            <a:off x="54700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18" name="object 2318"/>
          <p:cNvSpPr/>
          <p:nvPr/>
        </p:nvSpPr>
        <p:spPr>
          <a:xfrm>
            <a:off x="54739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19" name="object 2319"/>
          <p:cNvSpPr/>
          <p:nvPr/>
        </p:nvSpPr>
        <p:spPr>
          <a:xfrm>
            <a:off x="547788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20" name="object 2320"/>
          <p:cNvSpPr/>
          <p:nvPr/>
        </p:nvSpPr>
        <p:spPr>
          <a:xfrm>
            <a:off x="548081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21" name="object 2321"/>
          <p:cNvSpPr/>
          <p:nvPr/>
        </p:nvSpPr>
        <p:spPr>
          <a:xfrm>
            <a:off x="548472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22" name="object 2322"/>
          <p:cNvSpPr/>
          <p:nvPr/>
        </p:nvSpPr>
        <p:spPr>
          <a:xfrm>
            <a:off x="548863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23" name="object 2323"/>
          <p:cNvSpPr/>
          <p:nvPr/>
        </p:nvSpPr>
        <p:spPr>
          <a:xfrm>
            <a:off x="549157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24" name="object 2324"/>
          <p:cNvSpPr/>
          <p:nvPr/>
        </p:nvSpPr>
        <p:spPr>
          <a:xfrm>
            <a:off x="54954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25" name="object 2325"/>
          <p:cNvSpPr/>
          <p:nvPr/>
        </p:nvSpPr>
        <p:spPr>
          <a:xfrm>
            <a:off x="549939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26" name="object 2326"/>
          <p:cNvSpPr/>
          <p:nvPr/>
        </p:nvSpPr>
        <p:spPr>
          <a:xfrm>
            <a:off x="550232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27" name="object 2327"/>
          <p:cNvSpPr/>
          <p:nvPr/>
        </p:nvSpPr>
        <p:spPr>
          <a:xfrm>
            <a:off x="55062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28" name="object 2328"/>
          <p:cNvSpPr/>
          <p:nvPr/>
        </p:nvSpPr>
        <p:spPr>
          <a:xfrm>
            <a:off x="550965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29" name="object 2329"/>
          <p:cNvSpPr/>
          <p:nvPr/>
        </p:nvSpPr>
        <p:spPr>
          <a:xfrm>
            <a:off x="551307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30" name="object 2330"/>
          <p:cNvSpPr/>
          <p:nvPr/>
        </p:nvSpPr>
        <p:spPr>
          <a:xfrm>
            <a:off x="551698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31" name="object 2331"/>
          <p:cNvSpPr/>
          <p:nvPr/>
        </p:nvSpPr>
        <p:spPr>
          <a:xfrm>
            <a:off x="552040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32" name="object 2332"/>
          <p:cNvSpPr/>
          <p:nvPr/>
        </p:nvSpPr>
        <p:spPr>
          <a:xfrm>
            <a:off x="55238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33" name="object 2333"/>
          <p:cNvSpPr/>
          <p:nvPr/>
        </p:nvSpPr>
        <p:spPr>
          <a:xfrm>
            <a:off x="552773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34" name="object 2334"/>
          <p:cNvSpPr/>
          <p:nvPr/>
        </p:nvSpPr>
        <p:spPr>
          <a:xfrm>
            <a:off x="553115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35" name="object 2335"/>
          <p:cNvSpPr/>
          <p:nvPr/>
        </p:nvSpPr>
        <p:spPr>
          <a:xfrm>
            <a:off x="553457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36" name="object 2336"/>
          <p:cNvSpPr/>
          <p:nvPr/>
        </p:nvSpPr>
        <p:spPr>
          <a:xfrm>
            <a:off x="553848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37" name="object 2337"/>
          <p:cNvSpPr/>
          <p:nvPr/>
        </p:nvSpPr>
        <p:spPr>
          <a:xfrm>
            <a:off x="554190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38" name="object 2338"/>
          <p:cNvSpPr/>
          <p:nvPr/>
        </p:nvSpPr>
        <p:spPr>
          <a:xfrm>
            <a:off x="554532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39" name="object 2339"/>
          <p:cNvSpPr/>
          <p:nvPr/>
        </p:nvSpPr>
        <p:spPr>
          <a:xfrm>
            <a:off x="554923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40" name="object 2340"/>
          <p:cNvSpPr/>
          <p:nvPr/>
        </p:nvSpPr>
        <p:spPr>
          <a:xfrm>
            <a:off x="555265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41" name="object 2341"/>
          <p:cNvSpPr/>
          <p:nvPr/>
        </p:nvSpPr>
        <p:spPr>
          <a:xfrm>
            <a:off x="55560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42" name="object 2342"/>
          <p:cNvSpPr/>
          <p:nvPr/>
        </p:nvSpPr>
        <p:spPr>
          <a:xfrm>
            <a:off x="555998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43" name="object 2343"/>
          <p:cNvSpPr/>
          <p:nvPr/>
        </p:nvSpPr>
        <p:spPr>
          <a:xfrm>
            <a:off x="556292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44" name="object 2344"/>
          <p:cNvSpPr/>
          <p:nvPr/>
        </p:nvSpPr>
        <p:spPr>
          <a:xfrm>
            <a:off x="556683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45" name="object 2345"/>
          <p:cNvSpPr/>
          <p:nvPr/>
        </p:nvSpPr>
        <p:spPr>
          <a:xfrm>
            <a:off x="557073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46" name="object 2346"/>
          <p:cNvSpPr/>
          <p:nvPr/>
        </p:nvSpPr>
        <p:spPr>
          <a:xfrm>
            <a:off x="557367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47" name="object 2347"/>
          <p:cNvSpPr/>
          <p:nvPr/>
        </p:nvSpPr>
        <p:spPr>
          <a:xfrm>
            <a:off x="557758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48" name="object 2348"/>
          <p:cNvSpPr/>
          <p:nvPr/>
        </p:nvSpPr>
        <p:spPr>
          <a:xfrm>
            <a:off x="558149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49" name="object 2349"/>
          <p:cNvSpPr/>
          <p:nvPr/>
        </p:nvSpPr>
        <p:spPr>
          <a:xfrm>
            <a:off x="558442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50" name="object 2350"/>
          <p:cNvSpPr/>
          <p:nvPr/>
        </p:nvSpPr>
        <p:spPr>
          <a:xfrm>
            <a:off x="558833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51" name="object 2351"/>
          <p:cNvSpPr/>
          <p:nvPr/>
        </p:nvSpPr>
        <p:spPr>
          <a:xfrm>
            <a:off x="559224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52" name="object 2352"/>
          <p:cNvSpPr/>
          <p:nvPr/>
        </p:nvSpPr>
        <p:spPr>
          <a:xfrm>
            <a:off x="55951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53" name="object 2353"/>
          <p:cNvSpPr/>
          <p:nvPr/>
        </p:nvSpPr>
        <p:spPr>
          <a:xfrm>
            <a:off x="559908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54" name="object 2354"/>
          <p:cNvSpPr/>
          <p:nvPr/>
        </p:nvSpPr>
        <p:spPr>
          <a:xfrm>
            <a:off x="560250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55" name="object 2355"/>
          <p:cNvSpPr/>
          <p:nvPr/>
        </p:nvSpPr>
        <p:spPr>
          <a:xfrm>
            <a:off x="560592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56" name="object 2356"/>
          <p:cNvSpPr/>
          <p:nvPr/>
        </p:nvSpPr>
        <p:spPr>
          <a:xfrm>
            <a:off x="560983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57" name="object 2357"/>
          <p:cNvSpPr/>
          <p:nvPr/>
        </p:nvSpPr>
        <p:spPr>
          <a:xfrm>
            <a:off x="561325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58" name="object 2358"/>
          <p:cNvSpPr/>
          <p:nvPr/>
        </p:nvSpPr>
        <p:spPr>
          <a:xfrm>
            <a:off x="561667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59" name="object 2359"/>
          <p:cNvSpPr/>
          <p:nvPr/>
        </p:nvSpPr>
        <p:spPr>
          <a:xfrm>
            <a:off x="562058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60" name="object 2360"/>
          <p:cNvSpPr/>
          <p:nvPr/>
        </p:nvSpPr>
        <p:spPr>
          <a:xfrm>
            <a:off x="5624007"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361" name="object 2361"/>
          <p:cNvSpPr/>
          <p:nvPr/>
        </p:nvSpPr>
        <p:spPr>
          <a:xfrm>
            <a:off x="562742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62" name="object 2362"/>
          <p:cNvSpPr/>
          <p:nvPr/>
        </p:nvSpPr>
        <p:spPr>
          <a:xfrm>
            <a:off x="563133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63" name="object 2363"/>
          <p:cNvSpPr/>
          <p:nvPr/>
        </p:nvSpPr>
        <p:spPr>
          <a:xfrm>
            <a:off x="563475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64" name="object 2364"/>
          <p:cNvSpPr/>
          <p:nvPr/>
        </p:nvSpPr>
        <p:spPr>
          <a:xfrm>
            <a:off x="563817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65" name="object 2365"/>
          <p:cNvSpPr/>
          <p:nvPr/>
        </p:nvSpPr>
        <p:spPr>
          <a:xfrm>
            <a:off x="564208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66" name="object 2366"/>
          <p:cNvSpPr/>
          <p:nvPr/>
        </p:nvSpPr>
        <p:spPr>
          <a:xfrm>
            <a:off x="564550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67" name="object 2367"/>
          <p:cNvSpPr/>
          <p:nvPr/>
        </p:nvSpPr>
        <p:spPr>
          <a:xfrm>
            <a:off x="564893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68" name="object 2368"/>
          <p:cNvSpPr/>
          <p:nvPr/>
        </p:nvSpPr>
        <p:spPr>
          <a:xfrm>
            <a:off x="565284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69" name="object 2369"/>
          <p:cNvSpPr/>
          <p:nvPr/>
        </p:nvSpPr>
        <p:spPr>
          <a:xfrm>
            <a:off x="56557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70" name="object 2370"/>
          <p:cNvSpPr/>
          <p:nvPr/>
        </p:nvSpPr>
        <p:spPr>
          <a:xfrm>
            <a:off x="5659681"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71" name="object 2371"/>
          <p:cNvSpPr/>
          <p:nvPr/>
        </p:nvSpPr>
        <p:spPr>
          <a:xfrm>
            <a:off x="566359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72" name="object 2372"/>
          <p:cNvSpPr/>
          <p:nvPr/>
        </p:nvSpPr>
        <p:spPr>
          <a:xfrm>
            <a:off x="566652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73" name="object 2373"/>
          <p:cNvSpPr/>
          <p:nvPr/>
        </p:nvSpPr>
        <p:spPr>
          <a:xfrm>
            <a:off x="567043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74" name="object 2374"/>
          <p:cNvSpPr/>
          <p:nvPr/>
        </p:nvSpPr>
        <p:spPr>
          <a:xfrm>
            <a:off x="567434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75" name="object 2375"/>
          <p:cNvSpPr/>
          <p:nvPr/>
        </p:nvSpPr>
        <p:spPr>
          <a:xfrm>
            <a:off x="56772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76" name="object 2376"/>
          <p:cNvSpPr/>
          <p:nvPr/>
        </p:nvSpPr>
        <p:spPr>
          <a:xfrm>
            <a:off x="568118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77" name="object 2377"/>
          <p:cNvSpPr/>
          <p:nvPr/>
        </p:nvSpPr>
        <p:spPr>
          <a:xfrm>
            <a:off x="568509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78" name="object 2378"/>
          <p:cNvSpPr/>
          <p:nvPr/>
        </p:nvSpPr>
        <p:spPr>
          <a:xfrm>
            <a:off x="568802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79" name="object 2379"/>
          <p:cNvSpPr/>
          <p:nvPr/>
        </p:nvSpPr>
        <p:spPr>
          <a:xfrm>
            <a:off x="569193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80" name="object 2380"/>
          <p:cNvSpPr/>
          <p:nvPr/>
        </p:nvSpPr>
        <p:spPr>
          <a:xfrm>
            <a:off x="569535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81" name="object 2381"/>
          <p:cNvSpPr/>
          <p:nvPr/>
        </p:nvSpPr>
        <p:spPr>
          <a:xfrm>
            <a:off x="569877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82" name="object 2382"/>
          <p:cNvSpPr/>
          <p:nvPr/>
        </p:nvSpPr>
        <p:spPr>
          <a:xfrm>
            <a:off x="570268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83" name="object 2383"/>
          <p:cNvSpPr/>
          <p:nvPr/>
        </p:nvSpPr>
        <p:spPr>
          <a:xfrm>
            <a:off x="570610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84" name="object 2384"/>
          <p:cNvSpPr/>
          <p:nvPr/>
        </p:nvSpPr>
        <p:spPr>
          <a:xfrm>
            <a:off x="5709528"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85" name="object 2385"/>
          <p:cNvSpPr/>
          <p:nvPr/>
        </p:nvSpPr>
        <p:spPr>
          <a:xfrm>
            <a:off x="571343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86" name="object 2386"/>
          <p:cNvSpPr/>
          <p:nvPr/>
        </p:nvSpPr>
        <p:spPr>
          <a:xfrm>
            <a:off x="571685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87" name="object 2387"/>
          <p:cNvSpPr/>
          <p:nvPr/>
        </p:nvSpPr>
        <p:spPr>
          <a:xfrm>
            <a:off x="572027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88" name="object 2388"/>
          <p:cNvSpPr/>
          <p:nvPr/>
        </p:nvSpPr>
        <p:spPr>
          <a:xfrm>
            <a:off x="572418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89" name="object 2389"/>
          <p:cNvSpPr/>
          <p:nvPr/>
        </p:nvSpPr>
        <p:spPr>
          <a:xfrm>
            <a:off x="572761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90" name="object 2390"/>
          <p:cNvSpPr/>
          <p:nvPr/>
        </p:nvSpPr>
        <p:spPr>
          <a:xfrm>
            <a:off x="57310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91" name="object 2391"/>
          <p:cNvSpPr/>
          <p:nvPr/>
        </p:nvSpPr>
        <p:spPr>
          <a:xfrm>
            <a:off x="573494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92" name="object 2392"/>
          <p:cNvSpPr/>
          <p:nvPr/>
        </p:nvSpPr>
        <p:spPr>
          <a:xfrm>
            <a:off x="573836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393" name="object 2393"/>
          <p:cNvSpPr/>
          <p:nvPr/>
        </p:nvSpPr>
        <p:spPr>
          <a:xfrm>
            <a:off x="574178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94" name="object 2394"/>
          <p:cNvSpPr/>
          <p:nvPr/>
        </p:nvSpPr>
        <p:spPr>
          <a:xfrm>
            <a:off x="5745691"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395" name="object 2395"/>
          <p:cNvSpPr/>
          <p:nvPr/>
        </p:nvSpPr>
        <p:spPr>
          <a:xfrm>
            <a:off x="57486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96" name="object 2396"/>
          <p:cNvSpPr/>
          <p:nvPr/>
        </p:nvSpPr>
        <p:spPr>
          <a:xfrm>
            <a:off x="575253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97" name="object 2397"/>
          <p:cNvSpPr/>
          <p:nvPr/>
        </p:nvSpPr>
        <p:spPr>
          <a:xfrm>
            <a:off x="575644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98" name="object 2398"/>
          <p:cNvSpPr/>
          <p:nvPr/>
        </p:nvSpPr>
        <p:spPr>
          <a:xfrm>
            <a:off x="575937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399" name="object 2399"/>
          <p:cNvSpPr/>
          <p:nvPr/>
        </p:nvSpPr>
        <p:spPr>
          <a:xfrm>
            <a:off x="576328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00" name="object 2400"/>
          <p:cNvSpPr/>
          <p:nvPr/>
        </p:nvSpPr>
        <p:spPr>
          <a:xfrm>
            <a:off x="576719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01" name="object 2401"/>
          <p:cNvSpPr/>
          <p:nvPr/>
        </p:nvSpPr>
        <p:spPr>
          <a:xfrm>
            <a:off x="577012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02" name="object 2402"/>
          <p:cNvSpPr/>
          <p:nvPr/>
        </p:nvSpPr>
        <p:spPr>
          <a:xfrm>
            <a:off x="577403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03" name="object 2403"/>
          <p:cNvSpPr/>
          <p:nvPr/>
        </p:nvSpPr>
        <p:spPr>
          <a:xfrm>
            <a:off x="577794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04" name="object 2404"/>
          <p:cNvSpPr/>
          <p:nvPr/>
        </p:nvSpPr>
        <p:spPr>
          <a:xfrm>
            <a:off x="578087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05" name="object 2405"/>
          <p:cNvSpPr/>
          <p:nvPr/>
        </p:nvSpPr>
        <p:spPr>
          <a:xfrm>
            <a:off x="578478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06" name="object 2406"/>
          <p:cNvSpPr/>
          <p:nvPr/>
        </p:nvSpPr>
        <p:spPr>
          <a:xfrm>
            <a:off x="578820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07" name="object 2407"/>
          <p:cNvSpPr/>
          <p:nvPr/>
        </p:nvSpPr>
        <p:spPr>
          <a:xfrm>
            <a:off x="579162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08" name="object 2408"/>
          <p:cNvSpPr/>
          <p:nvPr/>
        </p:nvSpPr>
        <p:spPr>
          <a:xfrm>
            <a:off x="5795538"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09" name="object 2409"/>
          <p:cNvSpPr/>
          <p:nvPr/>
        </p:nvSpPr>
        <p:spPr>
          <a:xfrm>
            <a:off x="579895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10" name="object 2410"/>
          <p:cNvSpPr/>
          <p:nvPr/>
        </p:nvSpPr>
        <p:spPr>
          <a:xfrm>
            <a:off x="58023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11" name="object 2411"/>
          <p:cNvSpPr/>
          <p:nvPr/>
        </p:nvSpPr>
        <p:spPr>
          <a:xfrm>
            <a:off x="580628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12" name="object 2412"/>
          <p:cNvSpPr/>
          <p:nvPr/>
        </p:nvSpPr>
        <p:spPr>
          <a:xfrm>
            <a:off x="580971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13" name="object 2413"/>
          <p:cNvSpPr/>
          <p:nvPr/>
        </p:nvSpPr>
        <p:spPr>
          <a:xfrm>
            <a:off x="58131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14" name="object 2414"/>
          <p:cNvSpPr/>
          <p:nvPr/>
        </p:nvSpPr>
        <p:spPr>
          <a:xfrm>
            <a:off x="581704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15" name="object 2415"/>
          <p:cNvSpPr/>
          <p:nvPr/>
        </p:nvSpPr>
        <p:spPr>
          <a:xfrm>
            <a:off x="582046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16" name="object 2416"/>
          <p:cNvSpPr/>
          <p:nvPr/>
        </p:nvSpPr>
        <p:spPr>
          <a:xfrm>
            <a:off x="582388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17" name="object 2417"/>
          <p:cNvSpPr/>
          <p:nvPr/>
        </p:nvSpPr>
        <p:spPr>
          <a:xfrm>
            <a:off x="582779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18" name="object 2418"/>
          <p:cNvSpPr/>
          <p:nvPr/>
        </p:nvSpPr>
        <p:spPr>
          <a:xfrm>
            <a:off x="5831213"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419" name="object 2419"/>
          <p:cNvSpPr/>
          <p:nvPr/>
        </p:nvSpPr>
        <p:spPr>
          <a:xfrm>
            <a:off x="583463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20" name="object 2420"/>
          <p:cNvSpPr/>
          <p:nvPr/>
        </p:nvSpPr>
        <p:spPr>
          <a:xfrm>
            <a:off x="583854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21" name="object 2421"/>
          <p:cNvSpPr/>
          <p:nvPr/>
        </p:nvSpPr>
        <p:spPr>
          <a:xfrm>
            <a:off x="584147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22" name="object 2422"/>
          <p:cNvSpPr/>
          <p:nvPr/>
        </p:nvSpPr>
        <p:spPr>
          <a:xfrm>
            <a:off x="584538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23" name="object 2423"/>
          <p:cNvSpPr/>
          <p:nvPr/>
        </p:nvSpPr>
        <p:spPr>
          <a:xfrm>
            <a:off x="584929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24" name="object 2424"/>
          <p:cNvSpPr/>
          <p:nvPr/>
        </p:nvSpPr>
        <p:spPr>
          <a:xfrm>
            <a:off x="585222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25" name="object 2425"/>
          <p:cNvSpPr/>
          <p:nvPr/>
        </p:nvSpPr>
        <p:spPr>
          <a:xfrm>
            <a:off x="585613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26" name="object 2426"/>
          <p:cNvSpPr/>
          <p:nvPr/>
        </p:nvSpPr>
        <p:spPr>
          <a:xfrm>
            <a:off x="586004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27" name="object 2427"/>
          <p:cNvSpPr/>
          <p:nvPr/>
        </p:nvSpPr>
        <p:spPr>
          <a:xfrm>
            <a:off x="58629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28" name="object 2428"/>
          <p:cNvSpPr/>
          <p:nvPr/>
        </p:nvSpPr>
        <p:spPr>
          <a:xfrm>
            <a:off x="586688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29" name="object 2429"/>
          <p:cNvSpPr/>
          <p:nvPr/>
        </p:nvSpPr>
        <p:spPr>
          <a:xfrm>
            <a:off x="587079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30" name="object 2430"/>
          <p:cNvSpPr/>
          <p:nvPr/>
        </p:nvSpPr>
        <p:spPr>
          <a:xfrm>
            <a:off x="587372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31" name="object 2431"/>
          <p:cNvSpPr/>
          <p:nvPr/>
        </p:nvSpPr>
        <p:spPr>
          <a:xfrm>
            <a:off x="587763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32" name="object 2432"/>
          <p:cNvSpPr/>
          <p:nvPr/>
        </p:nvSpPr>
        <p:spPr>
          <a:xfrm>
            <a:off x="588154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33" name="object 2433"/>
          <p:cNvSpPr/>
          <p:nvPr/>
        </p:nvSpPr>
        <p:spPr>
          <a:xfrm>
            <a:off x="58844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34" name="object 2434"/>
          <p:cNvSpPr/>
          <p:nvPr/>
        </p:nvSpPr>
        <p:spPr>
          <a:xfrm>
            <a:off x="588839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35" name="object 2435"/>
          <p:cNvSpPr/>
          <p:nvPr/>
        </p:nvSpPr>
        <p:spPr>
          <a:xfrm>
            <a:off x="589181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36" name="object 2436"/>
          <p:cNvSpPr/>
          <p:nvPr/>
        </p:nvSpPr>
        <p:spPr>
          <a:xfrm>
            <a:off x="589523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37" name="object 2437"/>
          <p:cNvSpPr/>
          <p:nvPr/>
        </p:nvSpPr>
        <p:spPr>
          <a:xfrm>
            <a:off x="589914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38" name="object 2438"/>
          <p:cNvSpPr/>
          <p:nvPr/>
        </p:nvSpPr>
        <p:spPr>
          <a:xfrm>
            <a:off x="590256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39" name="object 2439"/>
          <p:cNvSpPr/>
          <p:nvPr/>
        </p:nvSpPr>
        <p:spPr>
          <a:xfrm>
            <a:off x="590598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40" name="object 2440"/>
          <p:cNvSpPr/>
          <p:nvPr/>
        </p:nvSpPr>
        <p:spPr>
          <a:xfrm>
            <a:off x="590989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41" name="object 2441"/>
          <p:cNvSpPr/>
          <p:nvPr/>
        </p:nvSpPr>
        <p:spPr>
          <a:xfrm>
            <a:off x="591331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42" name="object 2442"/>
          <p:cNvSpPr/>
          <p:nvPr/>
        </p:nvSpPr>
        <p:spPr>
          <a:xfrm>
            <a:off x="5916734"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43" name="object 2443"/>
          <p:cNvSpPr/>
          <p:nvPr/>
        </p:nvSpPr>
        <p:spPr>
          <a:xfrm>
            <a:off x="592064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44" name="object 2444"/>
          <p:cNvSpPr/>
          <p:nvPr/>
        </p:nvSpPr>
        <p:spPr>
          <a:xfrm>
            <a:off x="592406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45" name="object 2445"/>
          <p:cNvSpPr/>
          <p:nvPr/>
        </p:nvSpPr>
        <p:spPr>
          <a:xfrm>
            <a:off x="592748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46" name="object 2446"/>
          <p:cNvSpPr/>
          <p:nvPr/>
        </p:nvSpPr>
        <p:spPr>
          <a:xfrm>
            <a:off x="593139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47" name="object 2447"/>
          <p:cNvSpPr/>
          <p:nvPr/>
        </p:nvSpPr>
        <p:spPr>
          <a:xfrm>
            <a:off x="593432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48" name="object 2448"/>
          <p:cNvSpPr/>
          <p:nvPr/>
        </p:nvSpPr>
        <p:spPr>
          <a:xfrm>
            <a:off x="593823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49" name="object 2449"/>
          <p:cNvSpPr/>
          <p:nvPr/>
        </p:nvSpPr>
        <p:spPr>
          <a:xfrm>
            <a:off x="594214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50" name="object 2450"/>
          <p:cNvSpPr/>
          <p:nvPr/>
        </p:nvSpPr>
        <p:spPr>
          <a:xfrm>
            <a:off x="59450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51" name="object 2451"/>
          <p:cNvSpPr/>
          <p:nvPr/>
        </p:nvSpPr>
        <p:spPr>
          <a:xfrm>
            <a:off x="594898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52" name="object 2452"/>
          <p:cNvSpPr/>
          <p:nvPr/>
        </p:nvSpPr>
        <p:spPr>
          <a:xfrm>
            <a:off x="595289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53" name="object 2453"/>
          <p:cNvSpPr/>
          <p:nvPr/>
        </p:nvSpPr>
        <p:spPr>
          <a:xfrm>
            <a:off x="595583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54" name="object 2454"/>
          <p:cNvSpPr/>
          <p:nvPr/>
        </p:nvSpPr>
        <p:spPr>
          <a:xfrm>
            <a:off x="595973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55" name="object 2455"/>
          <p:cNvSpPr/>
          <p:nvPr/>
        </p:nvSpPr>
        <p:spPr>
          <a:xfrm>
            <a:off x="596364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56" name="object 2456"/>
          <p:cNvSpPr/>
          <p:nvPr/>
        </p:nvSpPr>
        <p:spPr>
          <a:xfrm>
            <a:off x="596658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57" name="object 2457"/>
          <p:cNvSpPr/>
          <p:nvPr/>
        </p:nvSpPr>
        <p:spPr>
          <a:xfrm>
            <a:off x="597049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58" name="object 2458"/>
          <p:cNvSpPr/>
          <p:nvPr/>
        </p:nvSpPr>
        <p:spPr>
          <a:xfrm>
            <a:off x="597440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59" name="object 2459"/>
          <p:cNvSpPr/>
          <p:nvPr/>
        </p:nvSpPr>
        <p:spPr>
          <a:xfrm>
            <a:off x="597733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60" name="object 2460"/>
          <p:cNvSpPr/>
          <p:nvPr/>
        </p:nvSpPr>
        <p:spPr>
          <a:xfrm>
            <a:off x="598124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61" name="object 2461"/>
          <p:cNvSpPr/>
          <p:nvPr/>
        </p:nvSpPr>
        <p:spPr>
          <a:xfrm>
            <a:off x="598466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62" name="object 2462"/>
          <p:cNvSpPr/>
          <p:nvPr/>
        </p:nvSpPr>
        <p:spPr>
          <a:xfrm>
            <a:off x="598808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63" name="object 2463"/>
          <p:cNvSpPr/>
          <p:nvPr/>
        </p:nvSpPr>
        <p:spPr>
          <a:xfrm>
            <a:off x="599199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64" name="object 2464"/>
          <p:cNvSpPr/>
          <p:nvPr/>
        </p:nvSpPr>
        <p:spPr>
          <a:xfrm>
            <a:off x="599541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65" name="object 2465"/>
          <p:cNvSpPr/>
          <p:nvPr/>
        </p:nvSpPr>
        <p:spPr>
          <a:xfrm>
            <a:off x="599883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66" name="object 2466"/>
          <p:cNvSpPr/>
          <p:nvPr/>
        </p:nvSpPr>
        <p:spPr>
          <a:xfrm>
            <a:off x="6002744"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67" name="object 2467"/>
          <p:cNvSpPr/>
          <p:nvPr/>
        </p:nvSpPr>
        <p:spPr>
          <a:xfrm>
            <a:off x="600616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68" name="object 2468"/>
          <p:cNvSpPr/>
          <p:nvPr/>
        </p:nvSpPr>
        <p:spPr>
          <a:xfrm>
            <a:off x="600958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69" name="object 2469"/>
          <p:cNvSpPr/>
          <p:nvPr/>
        </p:nvSpPr>
        <p:spPr>
          <a:xfrm>
            <a:off x="601349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70" name="object 2470"/>
          <p:cNvSpPr/>
          <p:nvPr/>
        </p:nvSpPr>
        <p:spPr>
          <a:xfrm>
            <a:off x="601691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71" name="object 2471"/>
          <p:cNvSpPr/>
          <p:nvPr/>
        </p:nvSpPr>
        <p:spPr>
          <a:xfrm>
            <a:off x="602033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72" name="object 2472"/>
          <p:cNvSpPr/>
          <p:nvPr/>
        </p:nvSpPr>
        <p:spPr>
          <a:xfrm>
            <a:off x="602424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73" name="object 2473"/>
          <p:cNvSpPr/>
          <p:nvPr/>
        </p:nvSpPr>
        <p:spPr>
          <a:xfrm>
            <a:off x="602717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74" name="object 2474"/>
          <p:cNvSpPr/>
          <p:nvPr/>
        </p:nvSpPr>
        <p:spPr>
          <a:xfrm>
            <a:off x="603108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75" name="object 2475"/>
          <p:cNvSpPr/>
          <p:nvPr/>
        </p:nvSpPr>
        <p:spPr>
          <a:xfrm>
            <a:off x="603499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76" name="object 2476"/>
          <p:cNvSpPr/>
          <p:nvPr/>
        </p:nvSpPr>
        <p:spPr>
          <a:xfrm>
            <a:off x="603793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77" name="object 2477"/>
          <p:cNvSpPr/>
          <p:nvPr/>
        </p:nvSpPr>
        <p:spPr>
          <a:xfrm>
            <a:off x="604184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78" name="object 2478"/>
          <p:cNvSpPr/>
          <p:nvPr/>
        </p:nvSpPr>
        <p:spPr>
          <a:xfrm>
            <a:off x="604574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79" name="object 2479"/>
          <p:cNvSpPr/>
          <p:nvPr/>
        </p:nvSpPr>
        <p:spPr>
          <a:xfrm>
            <a:off x="604868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80" name="object 2480"/>
          <p:cNvSpPr/>
          <p:nvPr/>
        </p:nvSpPr>
        <p:spPr>
          <a:xfrm>
            <a:off x="605259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81" name="object 2481"/>
          <p:cNvSpPr/>
          <p:nvPr/>
        </p:nvSpPr>
        <p:spPr>
          <a:xfrm>
            <a:off x="605650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82" name="object 2482"/>
          <p:cNvSpPr/>
          <p:nvPr/>
        </p:nvSpPr>
        <p:spPr>
          <a:xfrm>
            <a:off x="605943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83" name="object 2483"/>
          <p:cNvSpPr/>
          <p:nvPr/>
        </p:nvSpPr>
        <p:spPr>
          <a:xfrm>
            <a:off x="606334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484" name="object 2484"/>
          <p:cNvSpPr/>
          <p:nvPr/>
        </p:nvSpPr>
        <p:spPr>
          <a:xfrm>
            <a:off x="606725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85" name="object 2485"/>
          <p:cNvSpPr/>
          <p:nvPr/>
        </p:nvSpPr>
        <p:spPr>
          <a:xfrm>
            <a:off x="607018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86" name="object 2486"/>
          <p:cNvSpPr/>
          <p:nvPr/>
        </p:nvSpPr>
        <p:spPr>
          <a:xfrm>
            <a:off x="607409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87" name="object 2487"/>
          <p:cNvSpPr/>
          <p:nvPr/>
        </p:nvSpPr>
        <p:spPr>
          <a:xfrm>
            <a:off x="607751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88" name="object 2488"/>
          <p:cNvSpPr/>
          <p:nvPr/>
        </p:nvSpPr>
        <p:spPr>
          <a:xfrm>
            <a:off x="608093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89" name="object 2489"/>
          <p:cNvSpPr/>
          <p:nvPr/>
        </p:nvSpPr>
        <p:spPr>
          <a:xfrm>
            <a:off x="608484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90" name="object 2490"/>
          <p:cNvSpPr/>
          <p:nvPr/>
        </p:nvSpPr>
        <p:spPr>
          <a:xfrm>
            <a:off x="608826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91" name="object 2491"/>
          <p:cNvSpPr/>
          <p:nvPr/>
        </p:nvSpPr>
        <p:spPr>
          <a:xfrm>
            <a:off x="609168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92" name="object 2492"/>
          <p:cNvSpPr/>
          <p:nvPr/>
        </p:nvSpPr>
        <p:spPr>
          <a:xfrm>
            <a:off x="609559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93" name="object 2493"/>
          <p:cNvSpPr/>
          <p:nvPr/>
        </p:nvSpPr>
        <p:spPr>
          <a:xfrm>
            <a:off x="609901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94" name="object 2494"/>
          <p:cNvSpPr/>
          <p:nvPr/>
        </p:nvSpPr>
        <p:spPr>
          <a:xfrm>
            <a:off x="610243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95" name="object 2495"/>
          <p:cNvSpPr/>
          <p:nvPr/>
        </p:nvSpPr>
        <p:spPr>
          <a:xfrm>
            <a:off x="610634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96" name="object 2496"/>
          <p:cNvSpPr/>
          <p:nvPr/>
        </p:nvSpPr>
        <p:spPr>
          <a:xfrm>
            <a:off x="610976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497" name="object 2497"/>
          <p:cNvSpPr/>
          <p:nvPr/>
        </p:nvSpPr>
        <p:spPr>
          <a:xfrm>
            <a:off x="611318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98" name="object 2498"/>
          <p:cNvSpPr/>
          <p:nvPr/>
        </p:nvSpPr>
        <p:spPr>
          <a:xfrm>
            <a:off x="611709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499" name="object 2499"/>
          <p:cNvSpPr/>
          <p:nvPr/>
        </p:nvSpPr>
        <p:spPr>
          <a:xfrm>
            <a:off x="61200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00" name="object 2500"/>
          <p:cNvSpPr/>
          <p:nvPr/>
        </p:nvSpPr>
        <p:spPr>
          <a:xfrm>
            <a:off x="612394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01" name="object 2501"/>
          <p:cNvSpPr/>
          <p:nvPr/>
        </p:nvSpPr>
        <p:spPr>
          <a:xfrm>
            <a:off x="612785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02" name="object 2502"/>
          <p:cNvSpPr/>
          <p:nvPr/>
        </p:nvSpPr>
        <p:spPr>
          <a:xfrm>
            <a:off x="613078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03" name="object 2503"/>
          <p:cNvSpPr/>
          <p:nvPr/>
        </p:nvSpPr>
        <p:spPr>
          <a:xfrm>
            <a:off x="613469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04" name="object 2504"/>
          <p:cNvSpPr/>
          <p:nvPr/>
        </p:nvSpPr>
        <p:spPr>
          <a:xfrm>
            <a:off x="613860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05" name="object 2505"/>
          <p:cNvSpPr/>
          <p:nvPr/>
        </p:nvSpPr>
        <p:spPr>
          <a:xfrm>
            <a:off x="614153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06" name="object 2506"/>
          <p:cNvSpPr/>
          <p:nvPr/>
        </p:nvSpPr>
        <p:spPr>
          <a:xfrm>
            <a:off x="614544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07" name="object 2507"/>
          <p:cNvSpPr/>
          <p:nvPr/>
        </p:nvSpPr>
        <p:spPr>
          <a:xfrm>
            <a:off x="614935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08" name="object 2508"/>
          <p:cNvSpPr/>
          <p:nvPr/>
        </p:nvSpPr>
        <p:spPr>
          <a:xfrm>
            <a:off x="615228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09" name="object 2509"/>
          <p:cNvSpPr/>
          <p:nvPr/>
        </p:nvSpPr>
        <p:spPr>
          <a:xfrm>
            <a:off x="615619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10" name="object 2510"/>
          <p:cNvSpPr/>
          <p:nvPr/>
        </p:nvSpPr>
        <p:spPr>
          <a:xfrm>
            <a:off x="6160104"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11" name="object 2511"/>
          <p:cNvSpPr/>
          <p:nvPr/>
        </p:nvSpPr>
        <p:spPr>
          <a:xfrm>
            <a:off x="616303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12" name="object 2512"/>
          <p:cNvSpPr/>
          <p:nvPr/>
        </p:nvSpPr>
        <p:spPr>
          <a:xfrm>
            <a:off x="616694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13" name="object 2513"/>
          <p:cNvSpPr/>
          <p:nvPr/>
        </p:nvSpPr>
        <p:spPr>
          <a:xfrm>
            <a:off x="617036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14" name="object 2514"/>
          <p:cNvSpPr/>
          <p:nvPr/>
        </p:nvSpPr>
        <p:spPr>
          <a:xfrm>
            <a:off x="617378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15" name="object 2515"/>
          <p:cNvSpPr/>
          <p:nvPr/>
        </p:nvSpPr>
        <p:spPr>
          <a:xfrm>
            <a:off x="617769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16" name="object 2516"/>
          <p:cNvSpPr/>
          <p:nvPr/>
        </p:nvSpPr>
        <p:spPr>
          <a:xfrm>
            <a:off x="618111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17" name="object 2517"/>
          <p:cNvSpPr/>
          <p:nvPr/>
        </p:nvSpPr>
        <p:spPr>
          <a:xfrm>
            <a:off x="6184538"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18" name="object 2518"/>
          <p:cNvSpPr/>
          <p:nvPr/>
        </p:nvSpPr>
        <p:spPr>
          <a:xfrm>
            <a:off x="618844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19" name="object 2519"/>
          <p:cNvSpPr/>
          <p:nvPr/>
        </p:nvSpPr>
        <p:spPr>
          <a:xfrm>
            <a:off x="619186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20" name="object 2520"/>
          <p:cNvSpPr/>
          <p:nvPr/>
        </p:nvSpPr>
        <p:spPr>
          <a:xfrm>
            <a:off x="619528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21" name="object 2521"/>
          <p:cNvSpPr/>
          <p:nvPr/>
        </p:nvSpPr>
        <p:spPr>
          <a:xfrm>
            <a:off x="619919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22" name="object 2522"/>
          <p:cNvSpPr/>
          <p:nvPr/>
        </p:nvSpPr>
        <p:spPr>
          <a:xfrm>
            <a:off x="620262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23" name="object 2523"/>
          <p:cNvSpPr/>
          <p:nvPr/>
        </p:nvSpPr>
        <p:spPr>
          <a:xfrm>
            <a:off x="620604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24" name="object 2524"/>
          <p:cNvSpPr/>
          <p:nvPr/>
        </p:nvSpPr>
        <p:spPr>
          <a:xfrm>
            <a:off x="620995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25" name="object 2525"/>
          <p:cNvSpPr/>
          <p:nvPr/>
        </p:nvSpPr>
        <p:spPr>
          <a:xfrm>
            <a:off x="621288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26" name="object 2526"/>
          <p:cNvSpPr/>
          <p:nvPr/>
        </p:nvSpPr>
        <p:spPr>
          <a:xfrm>
            <a:off x="621679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27" name="object 2527"/>
          <p:cNvSpPr/>
          <p:nvPr/>
        </p:nvSpPr>
        <p:spPr>
          <a:xfrm>
            <a:off x="622070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28" name="object 2528"/>
          <p:cNvSpPr/>
          <p:nvPr/>
        </p:nvSpPr>
        <p:spPr>
          <a:xfrm>
            <a:off x="622363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29" name="object 2529"/>
          <p:cNvSpPr/>
          <p:nvPr/>
        </p:nvSpPr>
        <p:spPr>
          <a:xfrm>
            <a:off x="622754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30" name="object 2530"/>
          <p:cNvSpPr/>
          <p:nvPr/>
        </p:nvSpPr>
        <p:spPr>
          <a:xfrm>
            <a:off x="623145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31" name="object 2531"/>
          <p:cNvSpPr/>
          <p:nvPr/>
        </p:nvSpPr>
        <p:spPr>
          <a:xfrm>
            <a:off x="623438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32" name="object 2532"/>
          <p:cNvSpPr/>
          <p:nvPr/>
        </p:nvSpPr>
        <p:spPr>
          <a:xfrm>
            <a:off x="623829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33" name="object 2533"/>
          <p:cNvSpPr/>
          <p:nvPr/>
        </p:nvSpPr>
        <p:spPr>
          <a:xfrm>
            <a:off x="624220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34" name="object 2534"/>
          <p:cNvSpPr/>
          <p:nvPr/>
        </p:nvSpPr>
        <p:spPr>
          <a:xfrm>
            <a:off x="624513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35" name="object 2535"/>
          <p:cNvSpPr/>
          <p:nvPr/>
        </p:nvSpPr>
        <p:spPr>
          <a:xfrm>
            <a:off x="624904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36" name="object 2536"/>
          <p:cNvSpPr/>
          <p:nvPr/>
        </p:nvSpPr>
        <p:spPr>
          <a:xfrm>
            <a:off x="625295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37" name="object 2537"/>
          <p:cNvSpPr/>
          <p:nvPr/>
        </p:nvSpPr>
        <p:spPr>
          <a:xfrm>
            <a:off x="625588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38" name="object 2538"/>
          <p:cNvSpPr/>
          <p:nvPr/>
        </p:nvSpPr>
        <p:spPr>
          <a:xfrm>
            <a:off x="625979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39" name="object 2539"/>
          <p:cNvSpPr/>
          <p:nvPr/>
        </p:nvSpPr>
        <p:spPr>
          <a:xfrm>
            <a:off x="626321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40" name="object 2540"/>
          <p:cNvSpPr/>
          <p:nvPr/>
        </p:nvSpPr>
        <p:spPr>
          <a:xfrm>
            <a:off x="626663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41" name="object 2541"/>
          <p:cNvSpPr/>
          <p:nvPr/>
        </p:nvSpPr>
        <p:spPr>
          <a:xfrm>
            <a:off x="6270548"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42" name="object 2542"/>
          <p:cNvSpPr/>
          <p:nvPr/>
        </p:nvSpPr>
        <p:spPr>
          <a:xfrm>
            <a:off x="627396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43" name="object 2543"/>
          <p:cNvSpPr/>
          <p:nvPr/>
        </p:nvSpPr>
        <p:spPr>
          <a:xfrm>
            <a:off x="627739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44" name="object 2544"/>
          <p:cNvSpPr/>
          <p:nvPr/>
        </p:nvSpPr>
        <p:spPr>
          <a:xfrm>
            <a:off x="628130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45" name="object 2545"/>
          <p:cNvSpPr/>
          <p:nvPr/>
        </p:nvSpPr>
        <p:spPr>
          <a:xfrm>
            <a:off x="628472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46" name="object 2546"/>
          <p:cNvSpPr/>
          <p:nvPr/>
        </p:nvSpPr>
        <p:spPr>
          <a:xfrm>
            <a:off x="628814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47" name="object 2547"/>
          <p:cNvSpPr/>
          <p:nvPr/>
        </p:nvSpPr>
        <p:spPr>
          <a:xfrm>
            <a:off x="629205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48" name="object 2548"/>
          <p:cNvSpPr/>
          <p:nvPr/>
        </p:nvSpPr>
        <p:spPr>
          <a:xfrm>
            <a:off x="6295472"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549" name="object 2549"/>
          <p:cNvSpPr/>
          <p:nvPr/>
        </p:nvSpPr>
        <p:spPr>
          <a:xfrm>
            <a:off x="629889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50" name="object 2550"/>
          <p:cNvSpPr/>
          <p:nvPr/>
        </p:nvSpPr>
        <p:spPr>
          <a:xfrm>
            <a:off x="630280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51" name="object 2551"/>
          <p:cNvSpPr/>
          <p:nvPr/>
        </p:nvSpPr>
        <p:spPr>
          <a:xfrm>
            <a:off x="630573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52" name="object 2552"/>
          <p:cNvSpPr/>
          <p:nvPr/>
        </p:nvSpPr>
        <p:spPr>
          <a:xfrm>
            <a:off x="630964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53" name="object 2553"/>
          <p:cNvSpPr/>
          <p:nvPr/>
        </p:nvSpPr>
        <p:spPr>
          <a:xfrm>
            <a:off x="631355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54" name="object 2554"/>
          <p:cNvSpPr/>
          <p:nvPr/>
        </p:nvSpPr>
        <p:spPr>
          <a:xfrm>
            <a:off x="631648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55" name="object 2555"/>
          <p:cNvSpPr/>
          <p:nvPr/>
        </p:nvSpPr>
        <p:spPr>
          <a:xfrm>
            <a:off x="632039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56" name="object 2556"/>
          <p:cNvSpPr/>
          <p:nvPr/>
        </p:nvSpPr>
        <p:spPr>
          <a:xfrm>
            <a:off x="632430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57" name="object 2557"/>
          <p:cNvSpPr/>
          <p:nvPr/>
        </p:nvSpPr>
        <p:spPr>
          <a:xfrm>
            <a:off x="632723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58" name="object 2558"/>
          <p:cNvSpPr/>
          <p:nvPr/>
        </p:nvSpPr>
        <p:spPr>
          <a:xfrm>
            <a:off x="633114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59" name="object 2559"/>
          <p:cNvSpPr/>
          <p:nvPr/>
        </p:nvSpPr>
        <p:spPr>
          <a:xfrm>
            <a:off x="633505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60" name="object 2560"/>
          <p:cNvSpPr/>
          <p:nvPr/>
        </p:nvSpPr>
        <p:spPr>
          <a:xfrm>
            <a:off x="633798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61" name="object 2561"/>
          <p:cNvSpPr/>
          <p:nvPr/>
        </p:nvSpPr>
        <p:spPr>
          <a:xfrm>
            <a:off x="634189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62" name="object 2562"/>
          <p:cNvSpPr/>
          <p:nvPr/>
        </p:nvSpPr>
        <p:spPr>
          <a:xfrm>
            <a:off x="634580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63" name="object 2563"/>
          <p:cNvSpPr/>
          <p:nvPr/>
        </p:nvSpPr>
        <p:spPr>
          <a:xfrm>
            <a:off x="634873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64" name="object 2564"/>
          <p:cNvSpPr/>
          <p:nvPr/>
        </p:nvSpPr>
        <p:spPr>
          <a:xfrm>
            <a:off x="635264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65" name="object 2565"/>
          <p:cNvSpPr/>
          <p:nvPr/>
        </p:nvSpPr>
        <p:spPr>
          <a:xfrm>
            <a:off x="6356070"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566" name="object 2566"/>
          <p:cNvSpPr/>
          <p:nvPr/>
        </p:nvSpPr>
        <p:spPr>
          <a:xfrm>
            <a:off x="635949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67" name="object 2567"/>
          <p:cNvSpPr/>
          <p:nvPr/>
        </p:nvSpPr>
        <p:spPr>
          <a:xfrm>
            <a:off x="636340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68" name="object 2568"/>
          <p:cNvSpPr/>
          <p:nvPr/>
        </p:nvSpPr>
        <p:spPr>
          <a:xfrm>
            <a:off x="636682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69" name="object 2569"/>
          <p:cNvSpPr/>
          <p:nvPr/>
        </p:nvSpPr>
        <p:spPr>
          <a:xfrm>
            <a:off x="637024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70" name="object 2570"/>
          <p:cNvSpPr/>
          <p:nvPr/>
        </p:nvSpPr>
        <p:spPr>
          <a:xfrm>
            <a:off x="637415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71" name="object 2571"/>
          <p:cNvSpPr/>
          <p:nvPr/>
        </p:nvSpPr>
        <p:spPr>
          <a:xfrm>
            <a:off x="637757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72" name="object 2572"/>
          <p:cNvSpPr/>
          <p:nvPr/>
        </p:nvSpPr>
        <p:spPr>
          <a:xfrm>
            <a:off x="638099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73" name="object 2573"/>
          <p:cNvSpPr/>
          <p:nvPr/>
        </p:nvSpPr>
        <p:spPr>
          <a:xfrm>
            <a:off x="638490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74" name="object 2574"/>
          <p:cNvSpPr/>
          <p:nvPr/>
        </p:nvSpPr>
        <p:spPr>
          <a:xfrm>
            <a:off x="638832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75" name="object 2575"/>
          <p:cNvSpPr/>
          <p:nvPr/>
        </p:nvSpPr>
        <p:spPr>
          <a:xfrm>
            <a:off x="639174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76" name="object 2576"/>
          <p:cNvSpPr/>
          <p:nvPr/>
        </p:nvSpPr>
        <p:spPr>
          <a:xfrm>
            <a:off x="639565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77" name="object 2577"/>
          <p:cNvSpPr/>
          <p:nvPr/>
        </p:nvSpPr>
        <p:spPr>
          <a:xfrm>
            <a:off x="639907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78" name="object 2578"/>
          <p:cNvSpPr/>
          <p:nvPr/>
        </p:nvSpPr>
        <p:spPr>
          <a:xfrm>
            <a:off x="640249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79" name="object 2579"/>
          <p:cNvSpPr/>
          <p:nvPr/>
        </p:nvSpPr>
        <p:spPr>
          <a:xfrm>
            <a:off x="640640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80" name="object 2580"/>
          <p:cNvSpPr/>
          <p:nvPr/>
        </p:nvSpPr>
        <p:spPr>
          <a:xfrm>
            <a:off x="640933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81" name="object 2581"/>
          <p:cNvSpPr/>
          <p:nvPr/>
        </p:nvSpPr>
        <p:spPr>
          <a:xfrm>
            <a:off x="641324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82" name="object 2582"/>
          <p:cNvSpPr/>
          <p:nvPr/>
        </p:nvSpPr>
        <p:spPr>
          <a:xfrm>
            <a:off x="641715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83" name="object 2583"/>
          <p:cNvSpPr/>
          <p:nvPr/>
        </p:nvSpPr>
        <p:spPr>
          <a:xfrm>
            <a:off x="642008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84" name="object 2584"/>
          <p:cNvSpPr/>
          <p:nvPr/>
        </p:nvSpPr>
        <p:spPr>
          <a:xfrm>
            <a:off x="642399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85" name="object 2585"/>
          <p:cNvSpPr/>
          <p:nvPr/>
        </p:nvSpPr>
        <p:spPr>
          <a:xfrm>
            <a:off x="642790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86" name="object 2586"/>
          <p:cNvSpPr/>
          <p:nvPr/>
        </p:nvSpPr>
        <p:spPr>
          <a:xfrm>
            <a:off x="643084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87" name="object 2587"/>
          <p:cNvSpPr/>
          <p:nvPr/>
        </p:nvSpPr>
        <p:spPr>
          <a:xfrm>
            <a:off x="643474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88" name="object 2588"/>
          <p:cNvSpPr/>
          <p:nvPr/>
        </p:nvSpPr>
        <p:spPr>
          <a:xfrm>
            <a:off x="643865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89" name="object 2589"/>
          <p:cNvSpPr/>
          <p:nvPr/>
        </p:nvSpPr>
        <p:spPr>
          <a:xfrm>
            <a:off x="6441591"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590" name="object 2590"/>
          <p:cNvSpPr/>
          <p:nvPr/>
        </p:nvSpPr>
        <p:spPr>
          <a:xfrm>
            <a:off x="644550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91" name="object 2591"/>
          <p:cNvSpPr/>
          <p:nvPr/>
        </p:nvSpPr>
        <p:spPr>
          <a:xfrm>
            <a:off x="644892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92" name="object 2592"/>
          <p:cNvSpPr/>
          <p:nvPr/>
        </p:nvSpPr>
        <p:spPr>
          <a:xfrm>
            <a:off x="645234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93" name="object 2593"/>
          <p:cNvSpPr/>
          <p:nvPr/>
        </p:nvSpPr>
        <p:spPr>
          <a:xfrm>
            <a:off x="645625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94" name="object 2594"/>
          <p:cNvSpPr/>
          <p:nvPr/>
        </p:nvSpPr>
        <p:spPr>
          <a:xfrm>
            <a:off x="645967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95" name="object 2595"/>
          <p:cNvSpPr/>
          <p:nvPr/>
        </p:nvSpPr>
        <p:spPr>
          <a:xfrm>
            <a:off x="646309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96" name="object 2596"/>
          <p:cNvSpPr/>
          <p:nvPr/>
        </p:nvSpPr>
        <p:spPr>
          <a:xfrm>
            <a:off x="646700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97" name="object 2597"/>
          <p:cNvSpPr/>
          <p:nvPr/>
        </p:nvSpPr>
        <p:spPr>
          <a:xfrm>
            <a:off x="647042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598" name="object 2598"/>
          <p:cNvSpPr/>
          <p:nvPr/>
        </p:nvSpPr>
        <p:spPr>
          <a:xfrm>
            <a:off x="647384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599" name="object 2599"/>
          <p:cNvSpPr/>
          <p:nvPr/>
        </p:nvSpPr>
        <p:spPr>
          <a:xfrm>
            <a:off x="6477754"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00" name="object 2600"/>
          <p:cNvSpPr/>
          <p:nvPr/>
        </p:nvSpPr>
        <p:spPr>
          <a:xfrm>
            <a:off x="648117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01" name="object 2601"/>
          <p:cNvSpPr/>
          <p:nvPr/>
        </p:nvSpPr>
        <p:spPr>
          <a:xfrm>
            <a:off x="648459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02" name="object 2602"/>
          <p:cNvSpPr/>
          <p:nvPr/>
        </p:nvSpPr>
        <p:spPr>
          <a:xfrm>
            <a:off x="648850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03" name="object 2603"/>
          <p:cNvSpPr/>
          <p:nvPr/>
        </p:nvSpPr>
        <p:spPr>
          <a:xfrm>
            <a:off x="649192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04" name="object 2604"/>
          <p:cNvSpPr/>
          <p:nvPr/>
        </p:nvSpPr>
        <p:spPr>
          <a:xfrm>
            <a:off x="649534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05" name="object 2605"/>
          <p:cNvSpPr/>
          <p:nvPr/>
        </p:nvSpPr>
        <p:spPr>
          <a:xfrm>
            <a:off x="649925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06" name="object 2606"/>
          <p:cNvSpPr/>
          <p:nvPr/>
        </p:nvSpPr>
        <p:spPr>
          <a:xfrm>
            <a:off x="650218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07" name="object 2607"/>
          <p:cNvSpPr/>
          <p:nvPr/>
        </p:nvSpPr>
        <p:spPr>
          <a:xfrm>
            <a:off x="650609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08" name="object 2608"/>
          <p:cNvSpPr/>
          <p:nvPr/>
        </p:nvSpPr>
        <p:spPr>
          <a:xfrm>
            <a:off x="651000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09" name="object 2609"/>
          <p:cNvSpPr/>
          <p:nvPr/>
        </p:nvSpPr>
        <p:spPr>
          <a:xfrm>
            <a:off x="651294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10" name="object 2610"/>
          <p:cNvSpPr/>
          <p:nvPr/>
        </p:nvSpPr>
        <p:spPr>
          <a:xfrm>
            <a:off x="651685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11" name="object 2611"/>
          <p:cNvSpPr/>
          <p:nvPr/>
        </p:nvSpPr>
        <p:spPr>
          <a:xfrm>
            <a:off x="652075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12" name="object 2612"/>
          <p:cNvSpPr/>
          <p:nvPr/>
        </p:nvSpPr>
        <p:spPr>
          <a:xfrm>
            <a:off x="652369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13" name="object 2613"/>
          <p:cNvSpPr/>
          <p:nvPr/>
        </p:nvSpPr>
        <p:spPr>
          <a:xfrm>
            <a:off x="6527601"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14" name="object 2614"/>
          <p:cNvSpPr/>
          <p:nvPr/>
        </p:nvSpPr>
        <p:spPr>
          <a:xfrm>
            <a:off x="653151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15" name="object 2615"/>
          <p:cNvSpPr/>
          <p:nvPr/>
        </p:nvSpPr>
        <p:spPr>
          <a:xfrm>
            <a:off x="653444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16" name="object 2616"/>
          <p:cNvSpPr/>
          <p:nvPr/>
        </p:nvSpPr>
        <p:spPr>
          <a:xfrm>
            <a:off x="653835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17" name="object 2617"/>
          <p:cNvSpPr/>
          <p:nvPr/>
        </p:nvSpPr>
        <p:spPr>
          <a:xfrm>
            <a:off x="654177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18" name="object 2618"/>
          <p:cNvSpPr/>
          <p:nvPr/>
        </p:nvSpPr>
        <p:spPr>
          <a:xfrm>
            <a:off x="654519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19" name="object 2619"/>
          <p:cNvSpPr/>
          <p:nvPr/>
        </p:nvSpPr>
        <p:spPr>
          <a:xfrm>
            <a:off x="654910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20" name="object 2620"/>
          <p:cNvSpPr/>
          <p:nvPr/>
        </p:nvSpPr>
        <p:spPr>
          <a:xfrm>
            <a:off x="655252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21" name="object 2621"/>
          <p:cNvSpPr/>
          <p:nvPr/>
        </p:nvSpPr>
        <p:spPr>
          <a:xfrm>
            <a:off x="655594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22" name="object 2622"/>
          <p:cNvSpPr/>
          <p:nvPr/>
        </p:nvSpPr>
        <p:spPr>
          <a:xfrm>
            <a:off x="655985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23" name="object 2623"/>
          <p:cNvSpPr/>
          <p:nvPr/>
        </p:nvSpPr>
        <p:spPr>
          <a:xfrm>
            <a:off x="6563276"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624" name="object 2624"/>
          <p:cNvSpPr/>
          <p:nvPr/>
        </p:nvSpPr>
        <p:spPr>
          <a:xfrm>
            <a:off x="656669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25" name="object 2625"/>
          <p:cNvSpPr/>
          <p:nvPr/>
        </p:nvSpPr>
        <p:spPr>
          <a:xfrm>
            <a:off x="657060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26" name="object 2626"/>
          <p:cNvSpPr/>
          <p:nvPr/>
        </p:nvSpPr>
        <p:spPr>
          <a:xfrm>
            <a:off x="657402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27" name="object 2627"/>
          <p:cNvSpPr/>
          <p:nvPr/>
        </p:nvSpPr>
        <p:spPr>
          <a:xfrm>
            <a:off x="657744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28" name="object 2628"/>
          <p:cNvSpPr/>
          <p:nvPr/>
        </p:nvSpPr>
        <p:spPr>
          <a:xfrm>
            <a:off x="658135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29" name="object 2629"/>
          <p:cNvSpPr/>
          <p:nvPr/>
        </p:nvSpPr>
        <p:spPr>
          <a:xfrm>
            <a:off x="658477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30" name="object 2630"/>
          <p:cNvSpPr/>
          <p:nvPr/>
        </p:nvSpPr>
        <p:spPr>
          <a:xfrm>
            <a:off x="658819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31" name="object 2631"/>
          <p:cNvSpPr/>
          <p:nvPr/>
        </p:nvSpPr>
        <p:spPr>
          <a:xfrm>
            <a:off x="659210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32" name="object 2632"/>
          <p:cNvSpPr/>
          <p:nvPr/>
        </p:nvSpPr>
        <p:spPr>
          <a:xfrm>
            <a:off x="659504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33" name="object 2633"/>
          <p:cNvSpPr/>
          <p:nvPr/>
        </p:nvSpPr>
        <p:spPr>
          <a:xfrm>
            <a:off x="659895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34" name="object 2634"/>
          <p:cNvSpPr/>
          <p:nvPr/>
        </p:nvSpPr>
        <p:spPr>
          <a:xfrm>
            <a:off x="660286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35" name="object 2635"/>
          <p:cNvSpPr/>
          <p:nvPr/>
        </p:nvSpPr>
        <p:spPr>
          <a:xfrm>
            <a:off x="660579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36" name="object 2636"/>
          <p:cNvSpPr/>
          <p:nvPr/>
        </p:nvSpPr>
        <p:spPr>
          <a:xfrm>
            <a:off x="660970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37" name="object 2637"/>
          <p:cNvSpPr/>
          <p:nvPr/>
        </p:nvSpPr>
        <p:spPr>
          <a:xfrm>
            <a:off x="661361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38" name="object 2638"/>
          <p:cNvSpPr/>
          <p:nvPr/>
        </p:nvSpPr>
        <p:spPr>
          <a:xfrm>
            <a:off x="661654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39" name="object 2639"/>
          <p:cNvSpPr/>
          <p:nvPr/>
        </p:nvSpPr>
        <p:spPr>
          <a:xfrm>
            <a:off x="662045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40" name="object 2640"/>
          <p:cNvSpPr/>
          <p:nvPr/>
        </p:nvSpPr>
        <p:spPr>
          <a:xfrm>
            <a:off x="662436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41" name="object 2641"/>
          <p:cNvSpPr/>
          <p:nvPr/>
        </p:nvSpPr>
        <p:spPr>
          <a:xfrm>
            <a:off x="662729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42" name="object 2642"/>
          <p:cNvSpPr/>
          <p:nvPr/>
        </p:nvSpPr>
        <p:spPr>
          <a:xfrm>
            <a:off x="663120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43" name="object 2643"/>
          <p:cNvSpPr/>
          <p:nvPr/>
        </p:nvSpPr>
        <p:spPr>
          <a:xfrm>
            <a:off x="663462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44" name="object 2644"/>
          <p:cNvSpPr/>
          <p:nvPr/>
        </p:nvSpPr>
        <p:spPr>
          <a:xfrm>
            <a:off x="663804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45" name="object 2645"/>
          <p:cNvSpPr/>
          <p:nvPr/>
        </p:nvSpPr>
        <p:spPr>
          <a:xfrm>
            <a:off x="664195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46" name="object 2646"/>
          <p:cNvSpPr/>
          <p:nvPr/>
        </p:nvSpPr>
        <p:spPr>
          <a:xfrm>
            <a:off x="664537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47" name="object 2647"/>
          <p:cNvSpPr/>
          <p:nvPr/>
        </p:nvSpPr>
        <p:spPr>
          <a:xfrm>
            <a:off x="664879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48" name="object 2648"/>
          <p:cNvSpPr/>
          <p:nvPr/>
        </p:nvSpPr>
        <p:spPr>
          <a:xfrm>
            <a:off x="665270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49" name="object 2649"/>
          <p:cNvSpPr/>
          <p:nvPr/>
        </p:nvSpPr>
        <p:spPr>
          <a:xfrm>
            <a:off x="665612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50" name="object 2650"/>
          <p:cNvSpPr/>
          <p:nvPr/>
        </p:nvSpPr>
        <p:spPr>
          <a:xfrm>
            <a:off x="665954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51" name="object 2651"/>
          <p:cNvSpPr/>
          <p:nvPr/>
        </p:nvSpPr>
        <p:spPr>
          <a:xfrm>
            <a:off x="666345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52" name="object 2652"/>
          <p:cNvSpPr/>
          <p:nvPr/>
        </p:nvSpPr>
        <p:spPr>
          <a:xfrm>
            <a:off x="666687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53" name="object 2653"/>
          <p:cNvSpPr/>
          <p:nvPr/>
        </p:nvSpPr>
        <p:spPr>
          <a:xfrm>
            <a:off x="667030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54" name="object 2654"/>
          <p:cNvSpPr/>
          <p:nvPr/>
        </p:nvSpPr>
        <p:spPr>
          <a:xfrm>
            <a:off x="667420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55" name="object 2655"/>
          <p:cNvSpPr/>
          <p:nvPr/>
        </p:nvSpPr>
        <p:spPr>
          <a:xfrm>
            <a:off x="667763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56" name="object 2656"/>
          <p:cNvSpPr/>
          <p:nvPr/>
        </p:nvSpPr>
        <p:spPr>
          <a:xfrm>
            <a:off x="668105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57" name="object 2657"/>
          <p:cNvSpPr/>
          <p:nvPr/>
        </p:nvSpPr>
        <p:spPr>
          <a:xfrm>
            <a:off x="668496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58" name="object 2658"/>
          <p:cNvSpPr/>
          <p:nvPr/>
        </p:nvSpPr>
        <p:spPr>
          <a:xfrm>
            <a:off x="668789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59" name="object 2659"/>
          <p:cNvSpPr/>
          <p:nvPr/>
        </p:nvSpPr>
        <p:spPr>
          <a:xfrm>
            <a:off x="669180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60" name="object 2660"/>
          <p:cNvSpPr/>
          <p:nvPr/>
        </p:nvSpPr>
        <p:spPr>
          <a:xfrm>
            <a:off x="669571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61" name="object 2661"/>
          <p:cNvSpPr/>
          <p:nvPr/>
        </p:nvSpPr>
        <p:spPr>
          <a:xfrm>
            <a:off x="6698644"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62" name="object 2662"/>
          <p:cNvSpPr/>
          <p:nvPr/>
        </p:nvSpPr>
        <p:spPr>
          <a:xfrm>
            <a:off x="670255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63" name="object 2663"/>
          <p:cNvSpPr/>
          <p:nvPr/>
        </p:nvSpPr>
        <p:spPr>
          <a:xfrm>
            <a:off x="670646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64" name="object 2664"/>
          <p:cNvSpPr/>
          <p:nvPr/>
        </p:nvSpPr>
        <p:spPr>
          <a:xfrm>
            <a:off x="670939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65" name="object 2665"/>
          <p:cNvSpPr/>
          <p:nvPr/>
        </p:nvSpPr>
        <p:spPr>
          <a:xfrm>
            <a:off x="671330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66" name="object 2666"/>
          <p:cNvSpPr/>
          <p:nvPr/>
        </p:nvSpPr>
        <p:spPr>
          <a:xfrm>
            <a:off x="671721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67" name="object 2667"/>
          <p:cNvSpPr/>
          <p:nvPr/>
        </p:nvSpPr>
        <p:spPr>
          <a:xfrm>
            <a:off x="672014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68" name="object 2668"/>
          <p:cNvSpPr/>
          <p:nvPr/>
        </p:nvSpPr>
        <p:spPr>
          <a:xfrm>
            <a:off x="672405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69" name="object 2669"/>
          <p:cNvSpPr/>
          <p:nvPr/>
        </p:nvSpPr>
        <p:spPr>
          <a:xfrm>
            <a:off x="672747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70" name="object 2670"/>
          <p:cNvSpPr/>
          <p:nvPr/>
        </p:nvSpPr>
        <p:spPr>
          <a:xfrm>
            <a:off x="673089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71" name="object 2671"/>
          <p:cNvSpPr/>
          <p:nvPr/>
        </p:nvSpPr>
        <p:spPr>
          <a:xfrm>
            <a:off x="673480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72" name="object 2672"/>
          <p:cNvSpPr/>
          <p:nvPr/>
        </p:nvSpPr>
        <p:spPr>
          <a:xfrm>
            <a:off x="673822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73" name="object 2673"/>
          <p:cNvSpPr/>
          <p:nvPr/>
        </p:nvSpPr>
        <p:spPr>
          <a:xfrm>
            <a:off x="674164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74" name="object 2674"/>
          <p:cNvSpPr/>
          <p:nvPr/>
        </p:nvSpPr>
        <p:spPr>
          <a:xfrm>
            <a:off x="674555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75" name="object 2675"/>
          <p:cNvSpPr/>
          <p:nvPr/>
        </p:nvSpPr>
        <p:spPr>
          <a:xfrm>
            <a:off x="674897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76" name="object 2676"/>
          <p:cNvSpPr/>
          <p:nvPr/>
        </p:nvSpPr>
        <p:spPr>
          <a:xfrm>
            <a:off x="675240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77" name="object 2677"/>
          <p:cNvSpPr/>
          <p:nvPr/>
        </p:nvSpPr>
        <p:spPr>
          <a:xfrm>
            <a:off x="675631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78" name="object 2678"/>
          <p:cNvSpPr/>
          <p:nvPr/>
        </p:nvSpPr>
        <p:spPr>
          <a:xfrm>
            <a:off x="675973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79" name="object 2679"/>
          <p:cNvSpPr/>
          <p:nvPr/>
        </p:nvSpPr>
        <p:spPr>
          <a:xfrm>
            <a:off x="676315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80" name="object 2680"/>
          <p:cNvSpPr/>
          <p:nvPr/>
        </p:nvSpPr>
        <p:spPr>
          <a:xfrm>
            <a:off x="676706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81" name="object 2681"/>
          <p:cNvSpPr/>
          <p:nvPr/>
        </p:nvSpPr>
        <p:spPr>
          <a:xfrm>
            <a:off x="677048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82" name="object 2682"/>
          <p:cNvSpPr/>
          <p:nvPr/>
        </p:nvSpPr>
        <p:spPr>
          <a:xfrm>
            <a:off x="677390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83" name="object 2683"/>
          <p:cNvSpPr/>
          <p:nvPr/>
        </p:nvSpPr>
        <p:spPr>
          <a:xfrm>
            <a:off x="677781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84" name="object 2684"/>
          <p:cNvSpPr/>
          <p:nvPr/>
        </p:nvSpPr>
        <p:spPr>
          <a:xfrm>
            <a:off x="678074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85" name="object 2685"/>
          <p:cNvSpPr/>
          <p:nvPr/>
        </p:nvSpPr>
        <p:spPr>
          <a:xfrm>
            <a:off x="678465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86" name="object 2686"/>
          <p:cNvSpPr/>
          <p:nvPr/>
        </p:nvSpPr>
        <p:spPr>
          <a:xfrm>
            <a:off x="678856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87" name="object 2687"/>
          <p:cNvSpPr/>
          <p:nvPr/>
        </p:nvSpPr>
        <p:spPr>
          <a:xfrm>
            <a:off x="679149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88" name="object 2688"/>
          <p:cNvSpPr/>
          <p:nvPr/>
        </p:nvSpPr>
        <p:spPr>
          <a:xfrm>
            <a:off x="679540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689" name="object 2689"/>
          <p:cNvSpPr/>
          <p:nvPr/>
        </p:nvSpPr>
        <p:spPr>
          <a:xfrm>
            <a:off x="679931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90" name="object 2690"/>
          <p:cNvSpPr/>
          <p:nvPr/>
        </p:nvSpPr>
        <p:spPr>
          <a:xfrm>
            <a:off x="680224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91" name="object 2691"/>
          <p:cNvSpPr/>
          <p:nvPr/>
        </p:nvSpPr>
        <p:spPr>
          <a:xfrm>
            <a:off x="680615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92" name="object 2692"/>
          <p:cNvSpPr/>
          <p:nvPr/>
        </p:nvSpPr>
        <p:spPr>
          <a:xfrm>
            <a:off x="681006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93" name="object 2693"/>
          <p:cNvSpPr/>
          <p:nvPr/>
        </p:nvSpPr>
        <p:spPr>
          <a:xfrm>
            <a:off x="681299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94" name="object 2694"/>
          <p:cNvSpPr/>
          <p:nvPr/>
        </p:nvSpPr>
        <p:spPr>
          <a:xfrm>
            <a:off x="681690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95" name="object 2695"/>
          <p:cNvSpPr/>
          <p:nvPr/>
        </p:nvSpPr>
        <p:spPr>
          <a:xfrm>
            <a:off x="6820329"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696" name="object 2696"/>
          <p:cNvSpPr/>
          <p:nvPr/>
        </p:nvSpPr>
        <p:spPr>
          <a:xfrm>
            <a:off x="682374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97" name="object 2697"/>
          <p:cNvSpPr/>
          <p:nvPr/>
        </p:nvSpPr>
        <p:spPr>
          <a:xfrm>
            <a:off x="682765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698" name="object 2698"/>
          <p:cNvSpPr/>
          <p:nvPr/>
        </p:nvSpPr>
        <p:spPr>
          <a:xfrm>
            <a:off x="683108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699" name="object 2699"/>
          <p:cNvSpPr/>
          <p:nvPr/>
        </p:nvSpPr>
        <p:spPr>
          <a:xfrm>
            <a:off x="683450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00" name="object 2700"/>
          <p:cNvSpPr/>
          <p:nvPr/>
        </p:nvSpPr>
        <p:spPr>
          <a:xfrm>
            <a:off x="683841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01" name="object 2701"/>
          <p:cNvSpPr/>
          <p:nvPr/>
        </p:nvSpPr>
        <p:spPr>
          <a:xfrm>
            <a:off x="684183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02" name="object 2702"/>
          <p:cNvSpPr/>
          <p:nvPr/>
        </p:nvSpPr>
        <p:spPr>
          <a:xfrm>
            <a:off x="684525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03" name="object 2703"/>
          <p:cNvSpPr/>
          <p:nvPr/>
        </p:nvSpPr>
        <p:spPr>
          <a:xfrm>
            <a:off x="684916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04" name="object 2704"/>
          <p:cNvSpPr/>
          <p:nvPr/>
        </p:nvSpPr>
        <p:spPr>
          <a:xfrm>
            <a:off x="685258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05" name="object 2705"/>
          <p:cNvSpPr/>
          <p:nvPr/>
        </p:nvSpPr>
        <p:spPr>
          <a:xfrm>
            <a:off x="685600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06" name="object 2706"/>
          <p:cNvSpPr/>
          <p:nvPr/>
        </p:nvSpPr>
        <p:spPr>
          <a:xfrm>
            <a:off x="685991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07" name="object 2707"/>
          <p:cNvSpPr/>
          <p:nvPr/>
        </p:nvSpPr>
        <p:spPr>
          <a:xfrm>
            <a:off x="686333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08" name="object 2708"/>
          <p:cNvSpPr/>
          <p:nvPr/>
        </p:nvSpPr>
        <p:spPr>
          <a:xfrm>
            <a:off x="686675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09" name="object 2709"/>
          <p:cNvSpPr/>
          <p:nvPr/>
        </p:nvSpPr>
        <p:spPr>
          <a:xfrm>
            <a:off x="687066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10" name="object 2710"/>
          <p:cNvSpPr/>
          <p:nvPr/>
        </p:nvSpPr>
        <p:spPr>
          <a:xfrm>
            <a:off x="687359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11" name="object 2711"/>
          <p:cNvSpPr/>
          <p:nvPr/>
        </p:nvSpPr>
        <p:spPr>
          <a:xfrm>
            <a:off x="687750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12" name="object 2712"/>
          <p:cNvSpPr/>
          <p:nvPr/>
        </p:nvSpPr>
        <p:spPr>
          <a:xfrm>
            <a:off x="688141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13" name="object 2713"/>
          <p:cNvSpPr/>
          <p:nvPr/>
        </p:nvSpPr>
        <p:spPr>
          <a:xfrm>
            <a:off x="688434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14" name="object 2714"/>
          <p:cNvSpPr/>
          <p:nvPr/>
        </p:nvSpPr>
        <p:spPr>
          <a:xfrm>
            <a:off x="688825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15" name="object 2715"/>
          <p:cNvSpPr/>
          <p:nvPr/>
        </p:nvSpPr>
        <p:spPr>
          <a:xfrm>
            <a:off x="689216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16" name="object 2716"/>
          <p:cNvSpPr/>
          <p:nvPr/>
        </p:nvSpPr>
        <p:spPr>
          <a:xfrm>
            <a:off x="689509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17" name="object 2717"/>
          <p:cNvSpPr/>
          <p:nvPr/>
        </p:nvSpPr>
        <p:spPr>
          <a:xfrm>
            <a:off x="6899008"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718" name="object 2718"/>
          <p:cNvSpPr/>
          <p:nvPr/>
        </p:nvSpPr>
        <p:spPr>
          <a:xfrm>
            <a:off x="690291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19" name="object 2719"/>
          <p:cNvSpPr/>
          <p:nvPr/>
        </p:nvSpPr>
        <p:spPr>
          <a:xfrm>
            <a:off x="690585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20" name="object 2720"/>
          <p:cNvSpPr/>
          <p:nvPr/>
        </p:nvSpPr>
        <p:spPr>
          <a:xfrm>
            <a:off x="690975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21" name="object 2721"/>
          <p:cNvSpPr/>
          <p:nvPr/>
        </p:nvSpPr>
        <p:spPr>
          <a:xfrm>
            <a:off x="691318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22" name="object 2722"/>
          <p:cNvSpPr/>
          <p:nvPr/>
        </p:nvSpPr>
        <p:spPr>
          <a:xfrm>
            <a:off x="691660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23" name="object 2723"/>
          <p:cNvSpPr/>
          <p:nvPr/>
        </p:nvSpPr>
        <p:spPr>
          <a:xfrm>
            <a:off x="692051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24" name="object 2724"/>
          <p:cNvSpPr/>
          <p:nvPr/>
        </p:nvSpPr>
        <p:spPr>
          <a:xfrm>
            <a:off x="6923932"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725" name="object 2725"/>
          <p:cNvSpPr/>
          <p:nvPr/>
        </p:nvSpPr>
        <p:spPr>
          <a:xfrm>
            <a:off x="692735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26" name="object 2726"/>
          <p:cNvSpPr/>
          <p:nvPr/>
        </p:nvSpPr>
        <p:spPr>
          <a:xfrm>
            <a:off x="693126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27" name="object 2727"/>
          <p:cNvSpPr/>
          <p:nvPr/>
        </p:nvSpPr>
        <p:spPr>
          <a:xfrm>
            <a:off x="693468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28" name="object 2728"/>
          <p:cNvSpPr/>
          <p:nvPr/>
        </p:nvSpPr>
        <p:spPr>
          <a:xfrm>
            <a:off x="693810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29" name="object 2729"/>
          <p:cNvSpPr/>
          <p:nvPr/>
        </p:nvSpPr>
        <p:spPr>
          <a:xfrm>
            <a:off x="694201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30" name="object 2730"/>
          <p:cNvSpPr/>
          <p:nvPr/>
        </p:nvSpPr>
        <p:spPr>
          <a:xfrm>
            <a:off x="694543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31" name="object 2731"/>
          <p:cNvSpPr/>
          <p:nvPr/>
        </p:nvSpPr>
        <p:spPr>
          <a:xfrm>
            <a:off x="694885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732" name="object 2732"/>
          <p:cNvSpPr/>
          <p:nvPr/>
        </p:nvSpPr>
        <p:spPr>
          <a:xfrm>
            <a:off x="695276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33" name="object 2733"/>
          <p:cNvSpPr/>
          <p:nvPr/>
        </p:nvSpPr>
        <p:spPr>
          <a:xfrm>
            <a:off x="695618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34" name="object 2734"/>
          <p:cNvSpPr/>
          <p:nvPr/>
        </p:nvSpPr>
        <p:spPr>
          <a:xfrm>
            <a:off x="695960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35" name="object 2735"/>
          <p:cNvSpPr/>
          <p:nvPr/>
        </p:nvSpPr>
        <p:spPr>
          <a:xfrm>
            <a:off x="696351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36" name="object 2736"/>
          <p:cNvSpPr/>
          <p:nvPr/>
        </p:nvSpPr>
        <p:spPr>
          <a:xfrm>
            <a:off x="696644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37" name="object 2737"/>
          <p:cNvSpPr/>
          <p:nvPr/>
        </p:nvSpPr>
        <p:spPr>
          <a:xfrm>
            <a:off x="697035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38" name="object 2738"/>
          <p:cNvSpPr/>
          <p:nvPr/>
        </p:nvSpPr>
        <p:spPr>
          <a:xfrm>
            <a:off x="697426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39" name="object 2739"/>
          <p:cNvSpPr/>
          <p:nvPr/>
        </p:nvSpPr>
        <p:spPr>
          <a:xfrm>
            <a:off x="697719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0" name="object 2740"/>
          <p:cNvSpPr/>
          <p:nvPr/>
        </p:nvSpPr>
        <p:spPr>
          <a:xfrm>
            <a:off x="698110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1" name="object 2741"/>
          <p:cNvSpPr/>
          <p:nvPr/>
        </p:nvSpPr>
        <p:spPr>
          <a:xfrm>
            <a:off x="698501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2" name="object 2742"/>
          <p:cNvSpPr/>
          <p:nvPr/>
        </p:nvSpPr>
        <p:spPr>
          <a:xfrm>
            <a:off x="698795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3" name="object 2743"/>
          <p:cNvSpPr/>
          <p:nvPr/>
        </p:nvSpPr>
        <p:spPr>
          <a:xfrm>
            <a:off x="699186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4" name="object 2744"/>
          <p:cNvSpPr/>
          <p:nvPr/>
        </p:nvSpPr>
        <p:spPr>
          <a:xfrm>
            <a:off x="69957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5" name="object 2745"/>
          <p:cNvSpPr/>
          <p:nvPr/>
        </p:nvSpPr>
        <p:spPr>
          <a:xfrm>
            <a:off x="699870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6" name="object 2746"/>
          <p:cNvSpPr/>
          <p:nvPr/>
        </p:nvSpPr>
        <p:spPr>
          <a:xfrm>
            <a:off x="700261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7" name="object 2747"/>
          <p:cNvSpPr/>
          <p:nvPr/>
        </p:nvSpPr>
        <p:spPr>
          <a:xfrm>
            <a:off x="70065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8" name="object 2748"/>
          <p:cNvSpPr/>
          <p:nvPr/>
        </p:nvSpPr>
        <p:spPr>
          <a:xfrm>
            <a:off x="700945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49" name="object 2749"/>
          <p:cNvSpPr/>
          <p:nvPr/>
        </p:nvSpPr>
        <p:spPr>
          <a:xfrm>
            <a:off x="701336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50" name="object 2750"/>
          <p:cNvSpPr/>
          <p:nvPr/>
        </p:nvSpPr>
        <p:spPr>
          <a:xfrm>
            <a:off x="701678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51" name="object 2751"/>
          <p:cNvSpPr/>
          <p:nvPr/>
        </p:nvSpPr>
        <p:spPr>
          <a:xfrm>
            <a:off x="702020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52" name="object 2752"/>
          <p:cNvSpPr/>
          <p:nvPr/>
        </p:nvSpPr>
        <p:spPr>
          <a:xfrm>
            <a:off x="702411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53" name="object 2753"/>
          <p:cNvSpPr/>
          <p:nvPr/>
        </p:nvSpPr>
        <p:spPr>
          <a:xfrm>
            <a:off x="702753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54" name="object 2754"/>
          <p:cNvSpPr/>
          <p:nvPr/>
        </p:nvSpPr>
        <p:spPr>
          <a:xfrm>
            <a:off x="703095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55" name="object 2755"/>
          <p:cNvSpPr/>
          <p:nvPr/>
        </p:nvSpPr>
        <p:spPr>
          <a:xfrm>
            <a:off x="703486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56" name="object 2756"/>
          <p:cNvSpPr/>
          <p:nvPr/>
        </p:nvSpPr>
        <p:spPr>
          <a:xfrm>
            <a:off x="703828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57" name="object 2757"/>
          <p:cNvSpPr/>
          <p:nvPr/>
        </p:nvSpPr>
        <p:spPr>
          <a:xfrm>
            <a:off x="704170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58" name="object 2758"/>
          <p:cNvSpPr/>
          <p:nvPr/>
        </p:nvSpPr>
        <p:spPr>
          <a:xfrm>
            <a:off x="704561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759" name="object 2759"/>
          <p:cNvSpPr/>
          <p:nvPr/>
        </p:nvSpPr>
        <p:spPr>
          <a:xfrm>
            <a:off x="704903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60" name="object 2760"/>
          <p:cNvSpPr/>
          <p:nvPr/>
        </p:nvSpPr>
        <p:spPr>
          <a:xfrm>
            <a:off x="705245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61" name="object 2761"/>
          <p:cNvSpPr/>
          <p:nvPr/>
        </p:nvSpPr>
        <p:spPr>
          <a:xfrm>
            <a:off x="70563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62" name="object 2762"/>
          <p:cNvSpPr/>
          <p:nvPr/>
        </p:nvSpPr>
        <p:spPr>
          <a:xfrm>
            <a:off x="705930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63" name="object 2763"/>
          <p:cNvSpPr/>
          <p:nvPr/>
        </p:nvSpPr>
        <p:spPr>
          <a:xfrm>
            <a:off x="706320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64" name="object 2764"/>
          <p:cNvSpPr/>
          <p:nvPr/>
        </p:nvSpPr>
        <p:spPr>
          <a:xfrm>
            <a:off x="706711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65" name="object 2765"/>
          <p:cNvSpPr/>
          <p:nvPr/>
        </p:nvSpPr>
        <p:spPr>
          <a:xfrm>
            <a:off x="7070051"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766" name="object 2766"/>
          <p:cNvSpPr/>
          <p:nvPr/>
        </p:nvSpPr>
        <p:spPr>
          <a:xfrm>
            <a:off x="707396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67" name="object 2767"/>
          <p:cNvSpPr/>
          <p:nvPr/>
        </p:nvSpPr>
        <p:spPr>
          <a:xfrm>
            <a:off x="70778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68" name="object 2768"/>
          <p:cNvSpPr/>
          <p:nvPr/>
        </p:nvSpPr>
        <p:spPr>
          <a:xfrm>
            <a:off x="708080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69" name="object 2769"/>
          <p:cNvSpPr/>
          <p:nvPr/>
        </p:nvSpPr>
        <p:spPr>
          <a:xfrm>
            <a:off x="708471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70" name="object 2770"/>
          <p:cNvSpPr/>
          <p:nvPr/>
        </p:nvSpPr>
        <p:spPr>
          <a:xfrm>
            <a:off x="70886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71" name="object 2771"/>
          <p:cNvSpPr/>
          <p:nvPr/>
        </p:nvSpPr>
        <p:spPr>
          <a:xfrm>
            <a:off x="709155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72" name="object 2772"/>
          <p:cNvSpPr/>
          <p:nvPr/>
        </p:nvSpPr>
        <p:spPr>
          <a:xfrm>
            <a:off x="709546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773" name="object 2773"/>
          <p:cNvSpPr/>
          <p:nvPr/>
        </p:nvSpPr>
        <p:spPr>
          <a:xfrm>
            <a:off x="709937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74" name="object 2774"/>
          <p:cNvSpPr/>
          <p:nvPr/>
        </p:nvSpPr>
        <p:spPr>
          <a:xfrm>
            <a:off x="710230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75" name="object 2775"/>
          <p:cNvSpPr/>
          <p:nvPr/>
        </p:nvSpPr>
        <p:spPr>
          <a:xfrm>
            <a:off x="710621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76" name="object 2776"/>
          <p:cNvSpPr/>
          <p:nvPr/>
        </p:nvSpPr>
        <p:spPr>
          <a:xfrm>
            <a:off x="710963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77" name="object 2777"/>
          <p:cNvSpPr/>
          <p:nvPr/>
        </p:nvSpPr>
        <p:spPr>
          <a:xfrm>
            <a:off x="711305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78" name="object 2778"/>
          <p:cNvSpPr/>
          <p:nvPr/>
        </p:nvSpPr>
        <p:spPr>
          <a:xfrm>
            <a:off x="711696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79" name="object 2779"/>
          <p:cNvSpPr/>
          <p:nvPr/>
        </p:nvSpPr>
        <p:spPr>
          <a:xfrm>
            <a:off x="712038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80" name="object 2780"/>
          <p:cNvSpPr/>
          <p:nvPr/>
        </p:nvSpPr>
        <p:spPr>
          <a:xfrm>
            <a:off x="712380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81" name="object 2781"/>
          <p:cNvSpPr/>
          <p:nvPr/>
        </p:nvSpPr>
        <p:spPr>
          <a:xfrm>
            <a:off x="712771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82" name="object 2782"/>
          <p:cNvSpPr/>
          <p:nvPr/>
        </p:nvSpPr>
        <p:spPr>
          <a:xfrm>
            <a:off x="713113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83" name="object 2783"/>
          <p:cNvSpPr/>
          <p:nvPr/>
        </p:nvSpPr>
        <p:spPr>
          <a:xfrm>
            <a:off x="713455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84" name="object 2784"/>
          <p:cNvSpPr/>
          <p:nvPr/>
        </p:nvSpPr>
        <p:spPr>
          <a:xfrm>
            <a:off x="71384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85" name="object 2785"/>
          <p:cNvSpPr/>
          <p:nvPr/>
        </p:nvSpPr>
        <p:spPr>
          <a:xfrm>
            <a:off x="714188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786" name="object 2786"/>
          <p:cNvSpPr/>
          <p:nvPr/>
        </p:nvSpPr>
        <p:spPr>
          <a:xfrm>
            <a:off x="714531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87" name="object 2787"/>
          <p:cNvSpPr/>
          <p:nvPr/>
        </p:nvSpPr>
        <p:spPr>
          <a:xfrm>
            <a:off x="714921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88" name="object 2788"/>
          <p:cNvSpPr/>
          <p:nvPr/>
        </p:nvSpPr>
        <p:spPr>
          <a:xfrm>
            <a:off x="715215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89" name="object 2789"/>
          <p:cNvSpPr/>
          <p:nvPr/>
        </p:nvSpPr>
        <p:spPr>
          <a:xfrm>
            <a:off x="715606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0" name="object 2790"/>
          <p:cNvSpPr/>
          <p:nvPr/>
        </p:nvSpPr>
        <p:spPr>
          <a:xfrm>
            <a:off x="715997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1" name="object 2791"/>
          <p:cNvSpPr/>
          <p:nvPr/>
        </p:nvSpPr>
        <p:spPr>
          <a:xfrm>
            <a:off x="716290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2" name="object 2792"/>
          <p:cNvSpPr/>
          <p:nvPr/>
        </p:nvSpPr>
        <p:spPr>
          <a:xfrm>
            <a:off x="716681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3" name="object 2793"/>
          <p:cNvSpPr/>
          <p:nvPr/>
        </p:nvSpPr>
        <p:spPr>
          <a:xfrm>
            <a:off x="717072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4" name="object 2794"/>
          <p:cNvSpPr/>
          <p:nvPr/>
        </p:nvSpPr>
        <p:spPr>
          <a:xfrm>
            <a:off x="717365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5" name="object 2795"/>
          <p:cNvSpPr/>
          <p:nvPr/>
        </p:nvSpPr>
        <p:spPr>
          <a:xfrm>
            <a:off x="717756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6" name="object 2796"/>
          <p:cNvSpPr/>
          <p:nvPr/>
        </p:nvSpPr>
        <p:spPr>
          <a:xfrm>
            <a:off x="718147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7" name="object 2797"/>
          <p:cNvSpPr/>
          <p:nvPr/>
        </p:nvSpPr>
        <p:spPr>
          <a:xfrm>
            <a:off x="718440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8" name="object 2798"/>
          <p:cNvSpPr/>
          <p:nvPr/>
        </p:nvSpPr>
        <p:spPr>
          <a:xfrm>
            <a:off x="718831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799" name="object 2799"/>
          <p:cNvSpPr/>
          <p:nvPr/>
        </p:nvSpPr>
        <p:spPr>
          <a:xfrm>
            <a:off x="7192224"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800" name="object 2800"/>
          <p:cNvSpPr/>
          <p:nvPr/>
        </p:nvSpPr>
        <p:spPr>
          <a:xfrm>
            <a:off x="719515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01" name="object 2801"/>
          <p:cNvSpPr/>
          <p:nvPr/>
        </p:nvSpPr>
        <p:spPr>
          <a:xfrm>
            <a:off x="719906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02" name="object 2802"/>
          <p:cNvSpPr/>
          <p:nvPr/>
        </p:nvSpPr>
        <p:spPr>
          <a:xfrm>
            <a:off x="720248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03" name="object 2803"/>
          <p:cNvSpPr/>
          <p:nvPr/>
        </p:nvSpPr>
        <p:spPr>
          <a:xfrm>
            <a:off x="720590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04" name="object 2804"/>
          <p:cNvSpPr/>
          <p:nvPr/>
        </p:nvSpPr>
        <p:spPr>
          <a:xfrm>
            <a:off x="720981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05" name="object 2805"/>
          <p:cNvSpPr/>
          <p:nvPr/>
        </p:nvSpPr>
        <p:spPr>
          <a:xfrm>
            <a:off x="721323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06" name="object 2806"/>
          <p:cNvSpPr/>
          <p:nvPr/>
        </p:nvSpPr>
        <p:spPr>
          <a:xfrm>
            <a:off x="721665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807" name="object 2807"/>
          <p:cNvSpPr/>
          <p:nvPr/>
        </p:nvSpPr>
        <p:spPr>
          <a:xfrm>
            <a:off x="722056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08" name="object 2808"/>
          <p:cNvSpPr/>
          <p:nvPr/>
        </p:nvSpPr>
        <p:spPr>
          <a:xfrm>
            <a:off x="722398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09" name="object 2809"/>
          <p:cNvSpPr/>
          <p:nvPr/>
        </p:nvSpPr>
        <p:spPr>
          <a:xfrm>
            <a:off x="722741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10" name="object 2810"/>
          <p:cNvSpPr/>
          <p:nvPr/>
        </p:nvSpPr>
        <p:spPr>
          <a:xfrm>
            <a:off x="723132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11" name="object 2811"/>
          <p:cNvSpPr/>
          <p:nvPr/>
        </p:nvSpPr>
        <p:spPr>
          <a:xfrm>
            <a:off x="723474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12" name="object 2812"/>
          <p:cNvSpPr/>
          <p:nvPr/>
        </p:nvSpPr>
        <p:spPr>
          <a:xfrm>
            <a:off x="723816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13" name="object 2813"/>
          <p:cNvSpPr/>
          <p:nvPr/>
        </p:nvSpPr>
        <p:spPr>
          <a:xfrm>
            <a:off x="724207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14" name="object 2814"/>
          <p:cNvSpPr/>
          <p:nvPr/>
        </p:nvSpPr>
        <p:spPr>
          <a:xfrm>
            <a:off x="724500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15" name="object 2815"/>
          <p:cNvSpPr/>
          <p:nvPr/>
        </p:nvSpPr>
        <p:spPr>
          <a:xfrm>
            <a:off x="724891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16" name="object 2816"/>
          <p:cNvSpPr/>
          <p:nvPr/>
        </p:nvSpPr>
        <p:spPr>
          <a:xfrm>
            <a:off x="725282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17" name="object 2817"/>
          <p:cNvSpPr/>
          <p:nvPr/>
        </p:nvSpPr>
        <p:spPr>
          <a:xfrm>
            <a:off x="725575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18" name="object 2818"/>
          <p:cNvSpPr/>
          <p:nvPr/>
        </p:nvSpPr>
        <p:spPr>
          <a:xfrm>
            <a:off x="725966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19" name="object 2819"/>
          <p:cNvSpPr/>
          <p:nvPr/>
        </p:nvSpPr>
        <p:spPr>
          <a:xfrm>
            <a:off x="72635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20" name="object 2820"/>
          <p:cNvSpPr/>
          <p:nvPr/>
        </p:nvSpPr>
        <p:spPr>
          <a:xfrm>
            <a:off x="726650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21" name="object 2821"/>
          <p:cNvSpPr/>
          <p:nvPr/>
        </p:nvSpPr>
        <p:spPr>
          <a:xfrm>
            <a:off x="727041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22" name="object 2822"/>
          <p:cNvSpPr/>
          <p:nvPr/>
        </p:nvSpPr>
        <p:spPr>
          <a:xfrm>
            <a:off x="727432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23" name="object 2823"/>
          <p:cNvSpPr/>
          <p:nvPr/>
        </p:nvSpPr>
        <p:spPr>
          <a:xfrm>
            <a:off x="727725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24" name="object 2824"/>
          <p:cNvSpPr/>
          <p:nvPr/>
        </p:nvSpPr>
        <p:spPr>
          <a:xfrm>
            <a:off x="728116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25" name="object 2825"/>
          <p:cNvSpPr/>
          <p:nvPr/>
        </p:nvSpPr>
        <p:spPr>
          <a:xfrm>
            <a:off x="728507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26" name="object 2826"/>
          <p:cNvSpPr/>
          <p:nvPr/>
        </p:nvSpPr>
        <p:spPr>
          <a:xfrm>
            <a:off x="728800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27" name="object 2827"/>
          <p:cNvSpPr/>
          <p:nvPr/>
        </p:nvSpPr>
        <p:spPr>
          <a:xfrm>
            <a:off x="729191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28" name="object 2828"/>
          <p:cNvSpPr/>
          <p:nvPr/>
        </p:nvSpPr>
        <p:spPr>
          <a:xfrm>
            <a:off x="729533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29" name="object 2829"/>
          <p:cNvSpPr/>
          <p:nvPr/>
        </p:nvSpPr>
        <p:spPr>
          <a:xfrm>
            <a:off x="729876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30" name="object 2830"/>
          <p:cNvSpPr/>
          <p:nvPr/>
        </p:nvSpPr>
        <p:spPr>
          <a:xfrm>
            <a:off x="730266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31" name="object 2831"/>
          <p:cNvSpPr/>
          <p:nvPr/>
        </p:nvSpPr>
        <p:spPr>
          <a:xfrm>
            <a:off x="730609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32" name="object 2832"/>
          <p:cNvSpPr/>
          <p:nvPr/>
        </p:nvSpPr>
        <p:spPr>
          <a:xfrm>
            <a:off x="730951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33" name="object 2833"/>
          <p:cNvSpPr/>
          <p:nvPr/>
        </p:nvSpPr>
        <p:spPr>
          <a:xfrm>
            <a:off x="731342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834" name="object 2834"/>
          <p:cNvSpPr/>
          <p:nvPr/>
        </p:nvSpPr>
        <p:spPr>
          <a:xfrm>
            <a:off x="731684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35" name="object 2835"/>
          <p:cNvSpPr/>
          <p:nvPr/>
        </p:nvSpPr>
        <p:spPr>
          <a:xfrm>
            <a:off x="732026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36" name="object 2836"/>
          <p:cNvSpPr/>
          <p:nvPr/>
        </p:nvSpPr>
        <p:spPr>
          <a:xfrm>
            <a:off x="73241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37" name="object 2837"/>
          <p:cNvSpPr/>
          <p:nvPr/>
        </p:nvSpPr>
        <p:spPr>
          <a:xfrm>
            <a:off x="732759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38" name="object 2838"/>
          <p:cNvSpPr/>
          <p:nvPr/>
        </p:nvSpPr>
        <p:spPr>
          <a:xfrm>
            <a:off x="733101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39" name="object 2839"/>
          <p:cNvSpPr/>
          <p:nvPr/>
        </p:nvSpPr>
        <p:spPr>
          <a:xfrm>
            <a:off x="733492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40" name="object 2840"/>
          <p:cNvSpPr/>
          <p:nvPr/>
        </p:nvSpPr>
        <p:spPr>
          <a:xfrm>
            <a:off x="733785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841" name="object 2841"/>
          <p:cNvSpPr/>
          <p:nvPr/>
        </p:nvSpPr>
        <p:spPr>
          <a:xfrm>
            <a:off x="734176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42" name="object 2842"/>
          <p:cNvSpPr/>
          <p:nvPr/>
        </p:nvSpPr>
        <p:spPr>
          <a:xfrm>
            <a:off x="73456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43" name="object 2843"/>
          <p:cNvSpPr/>
          <p:nvPr/>
        </p:nvSpPr>
        <p:spPr>
          <a:xfrm>
            <a:off x="734860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44" name="object 2844"/>
          <p:cNvSpPr/>
          <p:nvPr/>
        </p:nvSpPr>
        <p:spPr>
          <a:xfrm>
            <a:off x="735251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45" name="object 2845"/>
          <p:cNvSpPr/>
          <p:nvPr/>
        </p:nvSpPr>
        <p:spPr>
          <a:xfrm>
            <a:off x="735642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46" name="object 2846"/>
          <p:cNvSpPr/>
          <p:nvPr/>
        </p:nvSpPr>
        <p:spPr>
          <a:xfrm>
            <a:off x="735935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47" name="object 2847"/>
          <p:cNvSpPr/>
          <p:nvPr/>
        </p:nvSpPr>
        <p:spPr>
          <a:xfrm>
            <a:off x="736326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848" name="object 2848"/>
          <p:cNvSpPr/>
          <p:nvPr/>
        </p:nvSpPr>
        <p:spPr>
          <a:xfrm>
            <a:off x="736717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49" name="object 2849"/>
          <p:cNvSpPr/>
          <p:nvPr/>
        </p:nvSpPr>
        <p:spPr>
          <a:xfrm>
            <a:off x="737010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50" name="object 2850"/>
          <p:cNvSpPr/>
          <p:nvPr/>
        </p:nvSpPr>
        <p:spPr>
          <a:xfrm>
            <a:off x="737401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51" name="object 2851"/>
          <p:cNvSpPr/>
          <p:nvPr/>
        </p:nvSpPr>
        <p:spPr>
          <a:xfrm>
            <a:off x="737792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52" name="object 2852"/>
          <p:cNvSpPr/>
          <p:nvPr/>
        </p:nvSpPr>
        <p:spPr>
          <a:xfrm>
            <a:off x="738086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53" name="object 2853"/>
          <p:cNvSpPr/>
          <p:nvPr/>
        </p:nvSpPr>
        <p:spPr>
          <a:xfrm>
            <a:off x="73847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54" name="object 2854"/>
          <p:cNvSpPr/>
          <p:nvPr/>
        </p:nvSpPr>
        <p:spPr>
          <a:xfrm>
            <a:off x="738819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55" name="object 2855"/>
          <p:cNvSpPr/>
          <p:nvPr/>
        </p:nvSpPr>
        <p:spPr>
          <a:xfrm>
            <a:off x="739161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56" name="object 2856"/>
          <p:cNvSpPr/>
          <p:nvPr/>
        </p:nvSpPr>
        <p:spPr>
          <a:xfrm>
            <a:off x="73955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57" name="object 2857"/>
          <p:cNvSpPr/>
          <p:nvPr/>
        </p:nvSpPr>
        <p:spPr>
          <a:xfrm>
            <a:off x="739894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58" name="object 2858"/>
          <p:cNvSpPr/>
          <p:nvPr/>
        </p:nvSpPr>
        <p:spPr>
          <a:xfrm>
            <a:off x="740236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59" name="object 2859"/>
          <p:cNvSpPr/>
          <p:nvPr/>
        </p:nvSpPr>
        <p:spPr>
          <a:xfrm>
            <a:off x="74062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60" name="object 2860"/>
          <p:cNvSpPr/>
          <p:nvPr/>
        </p:nvSpPr>
        <p:spPr>
          <a:xfrm>
            <a:off x="740969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61" name="object 2861"/>
          <p:cNvSpPr/>
          <p:nvPr/>
        </p:nvSpPr>
        <p:spPr>
          <a:xfrm>
            <a:off x="741311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62" name="object 2862"/>
          <p:cNvSpPr/>
          <p:nvPr/>
        </p:nvSpPr>
        <p:spPr>
          <a:xfrm>
            <a:off x="741702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63" name="object 2863"/>
          <p:cNvSpPr/>
          <p:nvPr/>
        </p:nvSpPr>
        <p:spPr>
          <a:xfrm>
            <a:off x="742044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64" name="object 2864"/>
          <p:cNvSpPr/>
          <p:nvPr/>
        </p:nvSpPr>
        <p:spPr>
          <a:xfrm>
            <a:off x="742386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65" name="object 2865"/>
          <p:cNvSpPr/>
          <p:nvPr/>
        </p:nvSpPr>
        <p:spPr>
          <a:xfrm>
            <a:off x="742777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66" name="object 2866"/>
          <p:cNvSpPr/>
          <p:nvPr/>
        </p:nvSpPr>
        <p:spPr>
          <a:xfrm>
            <a:off x="743070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67" name="object 2867"/>
          <p:cNvSpPr/>
          <p:nvPr/>
        </p:nvSpPr>
        <p:spPr>
          <a:xfrm>
            <a:off x="743461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68" name="object 2868"/>
          <p:cNvSpPr/>
          <p:nvPr/>
        </p:nvSpPr>
        <p:spPr>
          <a:xfrm>
            <a:off x="743852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69" name="object 2869"/>
          <p:cNvSpPr/>
          <p:nvPr/>
        </p:nvSpPr>
        <p:spPr>
          <a:xfrm>
            <a:off x="744145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70" name="object 2870"/>
          <p:cNvSpPr/>
          <p:nvPr/>
        </p:nvSpPr>
        <p:spPr>
          <a:xfrm>
            <a:off x="74453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71" name="object 2871"/>
          <p:cNvSpPr/>
          <p:nvPr/>
        </p:nvSpPr>
        <p:spPr>
          <a:xfrm>
            <a:off x="744927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72" name="object 2872"/>
          <p:cNvSpPr/>
          <p:nvPr/>
        </p:nvSpPr>
        <p:spPr>
          <a:xfrm>
            <a:off x="745220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73" name="object 2873"/>
          <p:cNvSpPr/>
          <p:nvPr/>
        </p:nvSpPr>
        <p:spPr>
          <a:xfrm>
            <a:off x="745611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74" name="object 2874"/>
          <p:cNvSpPr/>
          <p:nvPr/>
        </p:nvSpPr>
        <p:spPr>
          <a:xfrm>
            <a:off x="7460028"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875" name="object 2875"/>
          <p:cNvSpPr/>
          <p:nvPr/>
        </p:nvSpPr>
        <p:spPr>
          <a:xfrm>
            <a:off x="746296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76" name="object 2876"/>
          <p:cNvSpPr/>
          <p:nvPr/>
        </p:nvSpPr>
        <p:spPr>
          <a:xfrm>
            <a:off x="74668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77" name="object 2877"/>
          <p:cNvSpPr/>
          <p:nvPr/>
        </p:nvSpPr>
        <p:spPr>
          <a:xfrm>
            <a:off x="74707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78" name="object 2878"/>
          <p:cNvSpPr/>
          <p:nvPr/>
        </p:nvSpPr>
        <p:spPr>
          <a:xfrm>
            <a:off x="747371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79" name="object 2879"/>
          <p:cNvSpPr/>
          <p:nvPr/>
        </p:nvSpPr>
        <p:spPr>
          <a:xfrm>
            <a:off x="74776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80" name="object 2880"/>
          <p:cNvSpPr/>
          <p:nvPr/>
        </p:nvSpPr>
        <p:spPr>
          <a:xfrm>
            <a:off x="748104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81" name="object 2881"/>
          <p:cNvSpPr/>
          <p:nvPr/>
        </p:nvSpPr>
        <p:spPr>
          <a:xfrm>
            <a:off x="748446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882" name="object 2882"/>
          <p:cNvSpPr/>
          <p:nvPr/>
        </p:nvSpPr>
        <p:spPr>
          <a:xfrm>
            <a:off x="748837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83" name="object 2883"/>
          <p:cNvSpPr/>
          <p:nvPr/>
        </p:nvSpPr>
        <p:spPr>
          <a:xfrm>
            <a:off x="749179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84" name="object 2884"/>
          <p:cNvSpPr/>
          <p:nvPr/>
        </p:nvSpPr>
        <p:spPr>
          <a:xfrm>
            <a:off x="749521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85" name="object 2885"/>
          <p:cNvSpPr/>
          <p:nvPr/>
        </p:nvSpPr>
        <p:spPr>
          <a:xfrm>
            <a:off x="74991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86" name="object 2886"/>
          <p:cNvSpPr/>
          <p:nvPr/>
        </p:nvSpPr>
        <p:spPr>
          <a:xfrm>
            <a:off x="750254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87" name="object 2887"/>
          <p:cNvSpPr/>
          <p:nvPr/>
        </p:nvSpPr>
        <p:spPr>
          <a:xfrm>
            <a:off x="750596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88" name="object 2888"/>
          <p:cNvSpPr/>
          <p:nvPr/>
        </p:nvSpPr>
        <p:spPr>
          <a:xfrm>
            <a:off x="7509875"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889" name="object 2889"/>
          <p:cNvSpPr/>
          <p:nvPr/>
        </p:nvSpPr>
        <p:spPr>
          <a:xfrm>
            <a:off x="751329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90" name="object 2890"/>
          <p:cNvSpPr/>
          <p:nvPr/>
        </p:nvSpPr>
        <p:spPr>
          <a:xfrm>
            <a:off x="751671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91" name="object 2891"/>
          <p:cNvSpPr/>
          <p:nvPr/>
        </p:nvSpPr>
        <p:spPr>
          <a:xfrm>
            <a:off x="752062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92" name="object 2892"/>
          <p:cNvSpPr/>
          <p:nvPr/>
        </p:nvSpPr>
        <p:spPr>
          <a:xfrm>
            <a:off x="752404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893" name="object 2893"/>
          <p:cNvSpPr/>
          <p:nvPr/>
        </p:nvSpPr>
        <p:spPr>
          <a:xfrm>
            <a:off x="75274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94" name="object 2894"/>
          <p:cNvSpPr/>
          <p:nvPr/>
        </p:nvSpPr>
        <p:spPr>
          <a:xfrm>
            <a:off x="75313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95" name="object 2895"/>
          <p:cNvSpPr/>
          <p:nvPr/>
        </p:nvSpPr>
        <p:spPr>
          <a:xfrm>
            <a:off x="753431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896" name="object 2896"/>
          <p:cNvSpPr/>
          <p:nvPr/>
        </p:nvSpPr>
        <p:spPr>
          <a:xfrm>
            <a:off x="753821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97" name="object 2897"/>
          <p:cNvSpPr/>
          <p:nvPr/>
        </p:nvSpPr>
        <p:spPr>
          <a:xfrm>
            <a:off x="754212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98" name="object 2898"/>
          <p:cNvSpPr/>
          <p:nvPr/>
        </p:nvSpPr>
        <p:spPr>
          <a:xfrm>
            <a:off x="754506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899" name="object 2899"/>
          <p:cNvSpPr/>
          <p:nvPr/>
        </p:nvSpPr>
        <p:spPr>
          <a:xfrm>
            <a:off x="754897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00" name="object 2900"/>
          <p:cNvSpPr/>
          <p:nvPr/>
        </p:nvSpPr>
        <p:spPr>
          <a:xfrm>
            <a:off x="75528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01" name="object 2901"/>
          <p:cNvSpPr/>
          <p:nvPr/>
        </p:nvSpPr>
        <p:spPr>
          <a:xfrm>
            <a:off x="755581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02" name="object 2902"/>
          <p:cNvSpPr/>
          <p:nvPr/>
        </p:nvSpPr>
        <p:spPr>
          <a:xfrm>
            <a:off x="755972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03" name="object 2903"/>
          <p:cNvSpPr/>
          <p:nvPr/>
        </p:nvSpPr>
        <p:spPr>
          <a:xfrm>
            <a:off x="75636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04" name="object 2904"/>
          <p:cNvSpPr/>
          <p:nvPr/>
        </p:nvSpPr>
        <p:spPr>
          <a:xfrm>
            <a:off x="756656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05" name="object 2905"/>
          <p:cNvSpPr/>
          <p:nvPr/>
        </p:nvSpPr>
        <p:spPr>
          <a:xfrm>
            <a:off x="757047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06" name="object 2906"/>
          <p:cNvSpPr/>
          <p:nvPr/>
        </p:nvSpPr>
        <p:spPr>
          <a:xfrm>
            <a:off x="757389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07" name="object 2907"/>
          <p:cNvSpPr/>
          <p:nvPr/>
        </p:nvSpPr>
        <p:spPr>
          <a:xfrm>
            <a:off x="757731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08" name="object 2908"/>
          <p:cNvSpPr/>
          <p:nvPr/>
        </p:nvSpPr>
        <p:spPr>
          <a:xfrm>
            <a:off x="75812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09" name="object 2909"/>
          <p:cNvSpPr/>
          <p:nvPr/>
        </p:nvSpPr>
        <p:spPr>
          <a:xfrm>
            <a:off x="758464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10" name="object 2910"/>
          <p:cNvSpPr/>
          <p:nvPr/>
        </p:nvSpPr>
        <p:spPr>
          <a:xfrm>
            <a:off x="758806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11" name="object 2911"/>
          <p:cNvSpPr/>
          <p:nvPr/>
        </p:nvSpPr>
        <p:spPr>
          <a:xfrm>
            <a:off x="759197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12" name="object 2912"/>
          <p:cNvSpPr/>
          <p:nvPr/>
        </p:nvSpPr>
        <p:spPr>
          <a:xfrm>
            <a:off x="759539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13" name="object 2913"/>
          <p:cNvSpPr/>
          <p:nvPr/>
        </p:nvSpPr>
        <p:spPr>
          <a:xfrm>
            <a:off x="759881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14" name="object 2914"/>
          <p:cNvSpPr/>
          <p:nvPr/>
        </p:nvSpPr>
        <p:spPr>
          <a:xfrm>
            <a:off x="760272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15" name="object 2915"/>
          <p:cNvSpPr/>
          <p:nvPr/>
        </p:nvSpPr>
        <p:spPr>
          <a:xfrm>
            <a:off x="760614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16" name="object 2916"/>
          <p:cNvSpPr/>
          <p:nvPr/>
        </p:nvSpPr>
        <p:spPr>
          <a:xfrm>
            <a:off x="760956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17" name="object 2917"/>
          <p:cNvSpPr/>
          <p:nvPr/>
        </p:nvSpPr>
        <p:spPr>
          <a:xfrm>
            <a:off x="76134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18" name="object 2918"/>
          <p:cNvSpPr/>
          <p:nvPr/>
        </p:nvSpPr>
        <p:spPr>
          <a:xfrm>
            <a:off x="761689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19" name="object 2919"/>
          <p:cNvSpPr/>
          <p:nvPr/>
        </p:nvSpPr>
        <p:spPr>
          <a:xfrm>
            <a:off x="762032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20" name="object 2920"/>
          <p:cNvSpPr/>
          <p:nvPr/>
        </p:nvSpPr>
        <p:spPr>
          <a:xfrm>
            <a:off x="762423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21" name="object 2921"/>
          <p:cNvSpPr/>
          <p:nvPr/>
        </p:nvSpPr>
        <p:spPr>
          <a:xfrm>
            <a:off x="762716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22" name="object 2922"/>
          <p:cNvSpPr/>
          <p:nvPr/>
        </p:nvSpPr>
        <p:spPr>
          <a:xfrm>
            <a:off x="7631071"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923" name="object 2923"/>
          <p:cNvSpPr/>
          <p:nvPr/>
        </p:nvSpPr>
        <p:spPr>
          <a:xfrm>
            <a:off x="763498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24" name="object 2924"/>
          <p:cNvSpPr/>
          <p:nvPr/>
        </p:nvSpPr>
        <p:spPr>
          <a:xfrm>
            <a:off x="763791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25" name="object 2925"/>
          <p:cNvSpPr/>
          <p:nvPr/>
        </p:nvSpPr>
        <p:spPr>
          <a:xfrm>
            <a:off x="764182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26" name="object 2926"/>
          <p:cNvSpPr/>
          <p:nvPr/>
        </p:nvSpPr>
        <p:spPr>
          <a:xfrm>
            <a:off x="764573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27" name="object 2927"/>
          <p:cNvSpPr/>
          <p:nvPr/>
        </p:nvSpPr>
        <p:spPr>
          <a:xfrm>
            <a:off x="764866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28" name="object 2928"/>
          <p:cNvSpPr/>
          <p:nvPr/>
        </p:nvSpPr>
        <p:spPr>
          <a:xfrm>
            <a:off x="76525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29" name="object 2929"/>
          <p:cNvSpPr/>
          <p:nvPr/>
        </p:nvSpPr>
        <p:spPr>
          <a:xfrm>
            <a:off x="7656483"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930" name="object 2930"/>
          <p:cNvSpPr/>
          <p:nvPr/>
        </p:nvSpPr>
        <p:spPr>
          <a:xfrm>
            <a:off x="765941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31" name="object 2931"/>
          <p:cNvSpPr/>
          <p:nvPr/>
        </p:nvSpPr>
        <p:spPr>
          <a:xfrm>
            <a:off x="766332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32" name="object 2932"/>
          <p:cNvSpPr/>
          <p:nvPr/>
        </p:nvSpPr>
        <p:spPr>
          <a:xfrm>
            <a:off x="766674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33" name="object 2933"/>
          <p:cNvSpPr/>
          <p:nvPr/>
        </p:nvSpPr>
        <p:spPr>
          <a:xfrm>
            <a:off x="767016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34" name="object 2934"/>
          <p:cNvSpPr/>
          <p:nvPr/>
        </p:nvSpPr>
        <p:spPr>
          <a:xfrm>
            <a:off x="767407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35" name="object 2935"/>
          <p:cNvSpPr/>
          <p:nvPr/>
        </p:nvSpPr>
        <p:spPr>
          <a:xfrm>
            <a:off x="767749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36" name="object 2936"/>
          <p:cNvSpPr/>
          <p:nvPr/>
        </p:nvSpPr>
        <p:spPr>
          <a:xfrm>
            <a:off x="7680918"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937" name="object 2937"/>
          <p:cNvSpPr/>
          <p:nvPr/>
        </p:nvSpPr>
        <p:spPr>
          <a:xfrm>
            <a:off x="768482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38" name="object 2938"/>
          <p:cNvSpPr/>
          <p:nvPr/>
        </p:nvSpPr>
        <p:spPr>
          <a:xfrm>
            <a:off x="768824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39" name="object 2939"/>
          <p:cNvSpPr/>
          <p:nvPr/>
        </p:nvSpPr>
        <p:spPr>
          <a:xfrm>
            <a:off x="769166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40" name="object 2940"/>
          <p:cNvSpPr/>
          <p:nvPr/>
        </p:nvSpPr>
        <p:spPr>
          <a:xfrm>
            <a:off x="769557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41" name="object 2941"/>
          <p:cNvSpPr/>
          <p:nvPr/>
        </p:nvSpPr>
        <p:spPr>
          <a:xfrm>
            <a:off x="769900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42" name="object 2942"/>
          <p:cNvSpPr/>
          <p:nvPr/>
        </p:nvSpPr>
        <p:spPr>
          <a:xfrm>
            <a:off x="770242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43" name="object 2943"/>
          <p:cNvSpPr/>
          <p:nvPr/>
        </p:nvSpPr>
        <p:spPr>
          <a:xfrm>
            <a:off x="770633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44" name="object 2944"/>
          <p:cNvSpPr/>
          <p:nvPr/>
        </p:nvSpPr>
        <p:spPr>
          <a:xfrm>
            <a:off x="770975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45" name="object 2945"/>
          <p:cNvSpPr/>
          <p:nvPr/>
        </p:nvSpPr>
        <p:spPr>
          <a:xfrm>
            <a:off x="77131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46" name="object 2946"/>
          <p:cNvSpPr/>
          <p:nvPr/>
        </p:nvSpPr>
        <p:spPr>
          <a:xfrm>
            <a:off x="771708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47" name="object 2947"/>
          <p:cNvSpPr/>
          <p:nvPr/>
        </p:nvSpPr>
        <p:spPr>
          <a:xfrm>
            <a:off x="772001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48" name="object 2948"/>
          <p:cNvSpPr/>
          <p:nvPr/>
        </p:nvSpPr>
        <p:spPr>
          <a:xfrm>
            <a:off x="772392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49" name="object 2949"/>
          <p:cNvSpPr/>
          <p:nvPr/>
        </p:nvSpPr>
        <p:spPr>
          <a:xfrm>
            <a:off x="772783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50" name="object 2950"/>
          <p:cNvSpPr/>
          <p:nvPr/>
        </p:nvSpPr>
        <p:spPr>
          <a:xfrm>
            <a:off x="773076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51" name="object 2951"/>
          <p:cNvSpPr/>
          <p:nvPr/>
        </p:nvSpPr>
        <p:spPr>
          <a:xfrm>
            <a:off x="77346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52" name="object 2952"/>
          <p:cNvSpPr/>
          <p:nvPr/>
        </p:nvSpPr>
        <p:spPr>
          <a:xfrm>
            <a:off x="773858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53" name="object 2953"/>
          <p:cNvSpPr/>
          <p:nvPr/>
        </p:nvSpPr>
        <p:spPr>
          <a:xfrm>
            <a:off x="774151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54" name="object 2954"/>
          <p:cNvSpPr/>
          <p:nvPr/>
        </p:nvSpPr>
        <p:spPr>
          <a:xfrm>
            <a:off x="774542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55" name="object 2955"/>
          <p:cNvSpPr/>
          <p:nvPr/>
        </p:nvSpPr>
        <p:spPr>
          <a:xfrm>
            <a:off x="774933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56" name="object 2956"/>
          <p:cNvSpPr/>
          <p:nvPr/>
        </p:nvSpPr>
        <p:spPr>
          <a:xfrm>
            <a:off x="775226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57" name="object 2957"/>
          <p:cNvSpPr/>
          <p:nvPr/>
        </p:nvSpPr>
        <p:spPr>
          <a:xfrm>
            <a:off x="775617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58" name="object 2958"/>
          <p:cNvSpPr/>
          <p:nvPr/>
        </p:nvSpPr>
        <p:spPr>
          <a:xfrm>
            <a:off x="775959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59" name="object 2959"/>
          <p:cNvSpPr/>
          <p:nvPr/>
        </p:nvSpPr>
        <p:spPr>
          <a:xfrm>
            <a:off x="776301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60" name="object 2960"/>
          <p:cNvSpPr/>
          <p:nvPr/>
        </p:nvSpPr>
        <p:spPr>
          <a:xfrm>
            <a:off x="776692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61" name="object 2961"/>
          <p:cNvSpPr/>
          <p:nvPr/>
        </p:nvSpPr>
        <p:spPr>
          <a:xfrm>
            <a:off x="777034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62" name="object 2962"/>
          <p:cNvSpPr/>
          <p:nvPr/>
        </p:nvSpPr>
        <p:spPr>
          <a:xfrm>
            <a:off x="77737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63" name="object 2963"/>
          <p:cNvSpPr/>
          <p:nvPr/>
        </p:nvSpPr>
        <p:spPr>
          <a:xfrm>
            <a:off x="777767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964" name="object 2964"/>
          <p:cNvSpPr/>
          <p:nvPr/>
        </p:nvSpPr>
        <p:spPr>
          <a:xfrm>
            <a:off x="778110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65" name="object 2965"/>
          <p:cNvSpPr/>
          <p:nvPr/>
        </p:nvSpPr>
        <p:spPr>
          <a:xfrm>
            <a:off x="77845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66" name="object 2966"/>
          <p:cNvSpPr/>
          <p:nvPr/>
        </p:nvSpPr>
        <p:spPr>
          <a:xfrm>
            <a:off x="77884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67" name="object 2967"/>
          <p:cNvSpPr/>
          <p:nvPr/>
        </p:nvSpPr>
        <p:spPr>
          <a:xfrm>
            <a:off x="779185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68" name="object 2968"/>
          <p:cNvSpPr/>
          <p:nvPr/>
        </p:nvSpPr>
        <p:spPr>
          <a:xfrm>
            <a:off x="77952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69" name="object 2969"/>
          <p:cNvSpPr/>
          <p:nvPr/>
        </p:nvSpPr>
        <p:spPr>
          <a:xfrm>
            <a:off x="779918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70" name="object 2970"/>
          <p:cNvSpPr/>
          <p:nvPr/>
        </p:nvSpPr>
        <p:spPr>
          <a:xfrm>
            <a:off x="7802603" y="1438714"/>
            <a:ext cx="0" cy="1955"/>
          </a:xfrm>
          <a:custGeom>
            <a:avLst/>
            <a:gdLst/>
            <a:ahLst/>
            <a:cxnLst/>
            <a:rect l="l" t="t" r="r" b="b"/>
            <a:pathLst>
              <a:path h="3048">
                <a:moveTo>
                  <a:pt x="0" y="0"/>
                </a:moveTo>
                <a:lnTo>
                  <a:pt x="0" y="3047"/>
                </a:lnTo>
              </a:path>
            </a:pathLst>
          </a:custGeom>
          <a:ln w="2793">
            <a:solidFill>
              <a:srgbClr val="3263A2"/>
            </a:solidFill>
          </a:ln>
        </p:spPr>
        <p:txBody>
          <a:bodyPr wrap="square" lIns="0" tIns="0" rIns="0" bIns="0" rtlCol="0">
            <a:noAutofit/>
          </a:bodyPr>
          <a:lstStyle/>
          <a:p>
            <a:endParaRPr sz="1154">
              <a:solidFill>
                <a:prstClr val="black"/>
              </a:solidFill>
            </a:endParaRPr>
          </a:p>
        </p:txBody>
      </p:sp>
      <p:sp>
        <p:nvSpPr>
          <p:cNvPr id="2971" name="object 2971"/>
          <p:cNvSpPr/>
          <p:nvPr/>
        </p:nvSpPr>
        <p:spPr>
          <a:xfrm>
            <a:off x="78060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72" name="object 2972"/>
          <p:cNvSpPr/>
          <p:nvPr/>
        </p:nvSpPr>
        <p:spPr>
          <a:xfrm>
            <a:off x="780993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73" name="object 2973"/>
          <p:cNvSpPr/>
          <p:nvPr/>
        </p:nvSpPr>
        <p:spPr>
          <a:xfrm>
            <a:off x="781286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74" name="object 2974"/>
          <p:cNvSpPr/>
          <p:nvPr/>
        </p:nvSpPr>
        <p:spPr>
          <a:xfrm>
            <a:off x="781677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75" name="object 2975"/>
          <p:cNvSpPr/>
          <p:nvPr/>
        </p:nvSpPr>
        <p:spPr>
          <a:xfrm>
            <a:off x="782068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76" name="object 2976"/>
          <p:cNvSpPr/>
          <p:nvPr/>
        </p:nvSpPr>
        <p:spPr>
          <a:xfrm>
            <a:off x="782361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77" name="object 2977"/>
          <p:cNvSpPr/>
          <p:nvPr/>
        </p:nvSpPr>
        <p:spPr>
          <a:xfrm>
            <a:off x="782752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2978" name="object 2978"/>
          <p:cNvSpPr/>
          <p:nvPr/>
        </p:nvSpPr>
        <p:spPr>
          <a:xfrm>
            <a:off x="783143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79" name="object 2979"/>
          <p:cNvSpPr/>
          <p:nvPr/>
        </p:nvSpPr>
        <p:spPr>
          <a:xfrm>
            <a:off x="78343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80" name="object 2980"/>
          <p:cNvSpPr/>
          <p:nvPr/>
        </p:nvSpPr>
        <p:spPr>
          <a:xfrm>
            <a:off x="783827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81" name="object 2981"/>
          <p:cNvSpPr/>
          <p:nvPr/>
        </p:nvSpPr>
        <p:spPr>
          <a:xfrm>
            <a:off x="784218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82" name="object 2982"/>
          <p:cNvSpPr/>
          <p:nvPr/>
        </p:nvSpPr>
        <p:spPr>
          <a:xfrm>
            <a:off x="784511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83" name="object 2983"/>
          <p:cNvSpPr/>
          <p:nvPr/>
        </p:nvSpPr>
        <p:spPr>
          <a:xfrm>
            <a:off x="784902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84" name="object 2984"/>
          <p:cNvSpPr/>
          <p:nvPr/>
        </p:nvSpPr>
        <p:spPr>
          <a:xfrm>
            <a:off x="785244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85" name="object 2985"/>
          <p:cNvSpPr/>
          <p:nvPr/>
        </p:nvSpPr>
        <p:spPr>
          <a:xfrm>
            <a:off x="785587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86" name="object 2986"/>
          <p:cNvSpPr/>
          <p:nvPr/>
        </p:nvSpPr>
        <p:spPr>
          <a:xfrm>
            <a:off x="78597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87" name="object 2987"/>
          <p:cNvSpPr/>
          <p:nvPr/>
        </p:nvSpPr>
        <p:spPr>
          <a:xfrm>
            <a:off x="786320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88" name="object 2988"/>
          <p:cNvSpPr/>
          <p:nvPr/>
        </p:nvSpPr>
        <p:spPr>
          <a:xfrm>
            <a:off x="786662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89" name="object 2989"/>
          <p:cNvSpPr/>
          <p:nvPr/>
        </p:nvSpPr>
        <p:spPr>
          <a:xfrm>
            <a:off x="78705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90" name="object 2990"/>
          <p:cNvSpPr/>
          <p:nvPr/>
        </p:nvSpPr>
        <p:spPr>
          <a:xfrm>
            <a:off x="787395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91" name="object 2991"/>
          <p:cNvSpPr/>
          <p:nvPr/>
        </p:nvSpPr>
        <p:spPr>
          <a:xfrm>
            <a:off x="787737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92" name="object 2992"/>
          <p:cNvSpPr/>
          <p:nvPr/>
        </p:nvSpPr>
        <p:spPr>
          <a:xfrm>
            <a:off x="788128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93" name="object 2993"/>
          <p:cNvSpPr/>
          <p:nvPr/>
        </p:nvSpPr>
        <p:spPr>
          <a:xfrm>
            <a:off x="7884703"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94" name="object 2994"/>
          <p:cNvSpPr/>
          <p:nvPr/>
        </p:nvSpPr>
        <p:spPr>
          <a:xfrm>
            <a:off x="78881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95" name="object 2995"/>
          <p:cNvSpPr/>
          <p:nvPr/>
        </p:nvSpPr>
        <p:spPr>
          <a:xfrm>
            <a:off x="789203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96" name="object 2996"/>
          <p:cNvSpPr/>
          <p:nvPr/>
        </p:nvSpPr>
        <p:spPr>
          <a:xfrm>
            <a:off x="789545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2997" name="object 2997"/>
          <p:cNvSpPr/>
          <p:nvPr/>
        </p:nvSpPr>
        <p:spPr>
          <a:xfrm>
            <a:off x="789887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98" name="object 2998"/>
          <p:cNvSpPr/>
          <p:nvPr/>
        </p:nvSpPr>
        <p:spPr>
          <a:xfrm>
            <a:off x="790278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2999" name="object 2999"/>
          <p:cNvSpPr/>
          <p:nvPr/>
        </p:nvSpPr>
        <p:spPr>
          <a:xfrm>
            <a:off x="790571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00" name="object 3000"/>
          <p:cNvSpPr/>
          <p:nvPr/>
        </p:nvSpPr>
        <p:spPr>
          <a:xfrm>
            <a:off x="790962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01" name="object 3001"/>
          <p:cNvSpPr/>
          <p:nvPr/>
        </p:nvSpPr>
        <p:spPr>
          <a:xfrm>
            <a:off x="791353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02" name="object 3002"/>
          <p:cNvSpPr/>
          <p:nvPr/>
        </p:nvSpPr>
        <p:spPr>
          <a:xfrm>
            <a:off x="791646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03" name="object 3003"/>
          <p:cNvSpPr/>
          <p:nvPr/>
        </p:nvSpPr>
        <p:spPr>
          <a:xfrm>
            <a:off x="79203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04" name="object 3004"/>
          <p:cNvSpPr/>
          <p:nvPr/>
        </p:nvSpPr>
        <p:spPr>
          <a:xfrm>
            <a:off x="792428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05" name="object 3005"/>
          <p:cNvSpPr/>
          <p:nvPr/>
        </p:nvSpPr>
        <p:spPr>
          <a:xfrm>
            <a:off x="792722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06" name="object 3006"/>
          <p:cNvSpPr/>
          <p:nvPr/>
        </p:nvSpPr>
        <p:spPr>
          <a:xfrm>
            <a:off x="793112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07" name="object 3007"/>
          <p:cNvSpPr/>
          <p:nvPr/>
        </p:nvSpPr>
        <p:spPr>
          <a:xfrm>
            <a:off x="793503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08" name="object 3008"/>
          <p:cNvSpPr/>
          <p:nvPr/>
        </p:nvSpPr>
        <p:spPr>
          <a:xfrm>
            <a:off x="793797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09" name="object 3009"/>
          <p:cNvSpPr/>
          <p:nvPr/>
        </p:nvSpPr>
        <p:spPr>
          <a:xfrm>
            <a:off x="79418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10" name="object 3010"/>
          <p:cNvSpPr/>
          <p:nvPr/>
        </p:nvSpPr>
        <p:spPr>
          <a:xfrm>
            <a:off x="7945301"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11" name="object 3011"/>
          <p:cNvSpPr/>
          <p:nvPr/>
        </p:nvSpPr>
        <p:spPr>
          <a:xfrm>
            <a:off x="794872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12" name="object 3012"/>
          <p:cNvSpPr/>
          <p:nvPr/>
        </p:nvSpPr>
        <p:spPr>
          <a:xfrm>
            <a:off x="795263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13" name="object 3013"/>
          <p:cNvSpPr/>
          <p:nvPr/>
        </p:nvSpPr>
        <p:spPr>
          <a:xfrm>
            <a:off x="795605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14" name="object 3014"/>
          <p:cNvSpPr/>
          <p:nvPr/>
        </p:nvSpPr>
        <p:spPr>
          <a:xfrm>
            <a:off x="795947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15" name="object 3015"/>
          <p:cNvSpPr/>
          <p:nvPr/>
        </p:nvSpPr>
        <p:spPr>
          <a:xfrm>
            <a:off x="796338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16" name="object 3016"/>
          <p:cNvSpPr/>
          <p:nvPr/>
        </p:nvSpPr>
        <p:spPr>
          <a:xfrm>
            <a:off x="796680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17" name="object 3017"/>
          <p:cNvSpPr/>
          <p:nvPr/>
        </p:nvSpPr>
        <p:spPr>
          <a:xfrm>
            <a:off x="797022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18" name="object 3018"/>
          <p:cNvSpPr/>
          <p:nvPr/>
        </p:nvSpPr>
        <p:spPr>
          <a:xfrm>
            <a:off x="7974134"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19" name="object 3019"/>
          <p:cNvSpPr/>
          <p:nvPr/>
        </p:nvSpPr>
        <p:spPr>
          <a:xfrm>
            <a:off x="797755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20" name="object 3020"/>
          <p:cNvSpPr/>
          <p:nvPr/>
        </p:nvSpPr>
        <p:spPr>
          <a:xfrm>
            <a:off x="798097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21" name="object 3021"/>
          <p:cNvSpPr/>
          <p:nvPr/>
        </p:nvSpPr>
        <p:spPr>
          <a:xfrm>
            <a:off x="798488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22" name="object 3022"/>
          <p:cNvSpPr/>
          <p:nvPr/>
        </p:nvSpPr>
        <p:spPr>
          <a:xfrm>
            <a:off x="798830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23" name="object 3023"/>
          <p:cNvSpPr/>
          <p:nvPr/>
        </p:nvSpPr>
        <p:spPr>
          <a:xfrm>
            <a:off x="799172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24" name="object 3024"/>
          <p:cNvSpPr/>
          <p:nvPr/>
        </p:nvSpPr>
        <p:spPr>
          <a:xfrm>
            <a:off x="799563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25" name="object 3025"/>
          <p:cNvSpPr/>
          <p:nvPr/>
        </p:nvSpPr>
        <p:spPr>
          <a:xfrm>
            <a:off x="7998569"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26" name="object 3026"/>
          <p:cNvSpPr/>
          <p:nvPr/>
        </p:nvSpPr>
        <p:spPr>
          <a:xfrm>
            <a:off x="80024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27" name="object 3027"/>
          <p:cNvSpPr/>
          <p:nvPr/>
        </p:nvSpPr>
        <p:spPr>
          <a:xfrm>
            <a:off x="800638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28" name="object 3028"/>
          <p:cNvSpPr/>
          <p:nvPr/>
        </p:nvSpPr>
        <p:spPr>
          <a:xfrm>
            <a:off x="800932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29" name="object 3029"/>
          <p:cNvSpPr/>
          <p:nvPr/>
        </p:nvSpPr>
        <p:spPr>
          <a:xfrm>
            <a:off x="801323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0" name="object 3030"/>
          <p:cNvSpPr/>
          <p:nvPr/>
        </p:nvSpPr>
        <p:spPr>
          <a:xfrm>
            <a:off x="801713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1" name="object 3031"/>
          <p:cNvSpPr/>
          <p:nvPr/>
        </p:nvSpPr>
        <p:spPr>
          <a:xfrm>
            <a:off x="802007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2" name="object 3032"/>
          <p:cNvSpPr/>
          <p:nvPr/>
        </p:nvSpPr>
        <p:spPr>
          <a:xfrm>
            <a:off x="802398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3" name="object 3033"/>
          <p:cNvSpPr/>
          <p:nvPr/>
        </p:nvSpPr>
        <p:spPr>
          <a:xfrm>
            <a:off x="802789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4" name="object 3034"/>
          <p:cNvSpPr/>
          <p:nvPr/>
        </p:nvSpPr>
        <p:spPr>
          <a:xfrm>
            <a:off x="803082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5" name="object 3035"/>
          <p:cNvSpPr/>
          <p:nvPr/>
        </p:nvSpPr>
        <p:spPr>
          <a:xfrm>
            <a:off x="803473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6" name="object 3036"/>
          <p:cNvSpPr/>
          <p:nvPr/>
        </p:nvSpPr>
        <p:spPr>
          <a:xfrm>
            <a:off x="803864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7" name="object 3037"/>
          <p:cNvSpPr/>
          <p:nvPr/>
        </p:nvSpPr>
        <p:spPr>
          <a:xfrm>
            <a:off x="80415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8" name="object 3038"/>
          <p:cNvSpPr/>
          <p:nvPr/>
        </p:nvSpPr>
        <p:spPr>
          <a:xfrm>
            <a:off x="804548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39" name="object 3039"/>
          <p:cNvSpPr/>
          <p:nvPr/>
        </p:nvSpPr>
        <p:spPr>
          <a:xfrm>
            <a:off x="8048904"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40" name="object 3040"/>
          <p:cNvSpPr/>
          <p:nvPr/>
        </p:nvSpPr>
        <p:spPr>
          <a:xfrm>
            <a:off x="805232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41" name="object 3041"/>
          <p:cNvSpPr/>
          <p:nvPr/>
        </p:nvSpPr>
        <p:spPr>
          <a:xfrm>
            <a:off x="805623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42" name="object 3042"/>
          <p:cNvSpPr/>
          <p:nvPr/>
        </p:nvSpPr>
        <p:spPr>
          <a:xfrm>
            <a:off x="8059655"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43" name="object 3043"/>
          <p:cNvSpPr/>
          <p:nvPr/>
        </p:nvSpPr>
        <p:spPr>
          <a:xfrm>
            <a:off x="806307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44" name="object 3044"/>
          <p:cNvSpPr/>
          <p:nvPr/>
        </p:nvSpPr>
        <p:spPr>
          <a:xfrm>
            <a:off x="806698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45" name="object 3045"/>
          <p:cNvSpPr/>
          <p:nvPr/>
        </p:nvSpPr>
        <p:spPr>
          <a:xfrm>
            <a:off x="807040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46" name="object 3046"/>
          <p:cNvSpPr/>
          <p:nvPr/>
        </p:nvSpPr>
        <p:spPr>
          <a:xfrm>
            <a:off x="807382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47" name="object 3047"/>
          <p:cNvSpPr/>
          <p:nvPr/>
        </p:nvSpPr>
        <p:spPr>
          <a:xfrm>
            <a:off x="807773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48" name="object 3048"/>
          <p:cNvSpPr/>
          <p:nvPr/>
        </p:nvSpPr>
        <p:spPr>
          <a:xfrm>
            <a:off x="808115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49" name="object 3049"/>
          <p:cNvSpPr/>
          <p:nvPr/>
        </p:nvSpPr>
        <p:spPr>
          <a:xfrm>
            <a:off x="808457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50" name="object 3050"/>
          <p:cNvSpPr/>
          <p:nvPr/>
        </p:nvSpPr>
        <p:spPr>
          <a:xfrm>
            <a:off x="808848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51" name="object 3051"/>
          <p:cNvSpPr/>
          <p:nvPr/>
        </p:nvSpPr>
        <p:spPr>
          <a:xfrm>
            <a:off x="809142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52" name="object 3052"/>
          <p:cNvSpPr/>
          <p:nvPr/>
        </p:nvSpPr>
        <p:spPr>
          <a:xfrm>
            <a:off x="8095330"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53" name="object 3053"/>
          <p:cNvSpPr/>
          <p:nvPr/>
        </p:nvSpPr>
        <p:spPr>
          <a:xfrm>
            <a:off x="809924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54" name="object 3054"/>
          <p:cNvSpPr/>
          <p:nvPr/>
        </p:nvSpPr>
        <p:spPr>
          <a:xfrm>
            <a:off x="81021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55" name="object 3055"/>
          <p:cNvSpPr/>
          <p:nvPr/>
        </p:nvSpPr>
        <p:spPr>
          <a:xfrm>
            <a:off x="810608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56" name="object 3056"/>
          <p:cNvSpPr/>
          <p:nvPr/>
        </p:nvSpPr>
        <p:spPr>
          <a:xfrm>
            <a:off x="810999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57" name="object 3057"/>
          <p:cNvSpPr/>
          <p:nvPr/>
        </p:nvSpPr>
        <p:spPr>
          <a:xfrm>
            <a:off x="811292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58" name="object 3058"/>
          <p:cNvSpPr/>
          <p:nvPr/>
        </p:nvSpPr>
        <p:spPr>
          <a:xfrm>
            <a:off x="811683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59" name="object 3059"/>
          <p:cNvSpPr/>
          <p:nvPr/>
        </p:nvSpPr>
        <p:spPr>
          <a:xfrm>
            <a:off x="8120742"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60" name="object 3060"/>
          <p:cNvSpPr/>
          <p:nvPr/>
        </p:nvSpPr>
        <p:spPr>
          <a:xfrm>
            <a:off x="812367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61" name="object 3061"/>
          <p:cNvSpPr/>
          <p:nvPr/>
        </p:nvSpPr>
        <p:spPr>
          <a:xfrm>
            <a:off x="812758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62" name="object 3062"/>
          <p:cNvSpPr/>
          <p:nvPr/>
        </p:nvSpPr>
        <p:spPr>
          <a:xfrm>
            <a:off x="813149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63" name="object 3063"/>
          <p:cNvSpPr/>
          <p:nvPr/>
        </p:nvSpPr>
        <p:spPr>
          <a:xfrm>
            <a:off x="813442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64" name="object 3064"/>
          <p:cNvSpPr/>
          <p:nvPr/>
        </p:nvSpPr>
        <p:spPr>
          <a:xfrm>
            <a:off x="813833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65" name="object 3065"/>
          <p:cNvSpPr/>
          <p:nvPr/>
        </p:nvSpPr>
        <p:spPr>
          <a:xfrm>
            <a:off x="8141756"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66" name="object 3066"/>
          <p:cNvSpPr/>
          <p:nvPr/>
        </p:nvSpPr>
        <p:spPr>
          <a:xfrm>
            <a:off x="8145177"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67" name="object 3067"/>
          <p:cNvSpPr/>
          <p:nvPr/>
        </p:nvSpPr>
        <p:spPr>
          <a:xfrm>
            <a:off x="814908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68" name="object 3068"/>
          <p:cNvSpPr/>
          <p:nvPr/>
        </p:nvSpPr>
        <p:spPr>
          <a:xfrm>
            <a:off x="8152507"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69" name="object 3069"/>
          <p:cNvSpPr/>
          <p:nvPr/>
        </p:nvSpPr>
        <p:spPr>
          <a:xfrm>
            <a:off x="815592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70" name="object 3070"/>
          <p:cNvSpPr/>
          <p:nvPr/>
        </p:nvSpPr>
        <p:spPr>
          <a:xfrm>
            <a:off x="815983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71" name="object 3071"/>
          <p:cNvSpPr/>
          <p:nvPr/>
        </p:nvSpPr>
        <p:spPr>
          <a:xfrm>
            <a:off x="816325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72" name="object 3072"/>
          <p:cNvSpPr/>
          <p:nvPr/>
        </p:nvSpPr>
        <p:spPr>
          <a:xfrm>
            <a:off x="816667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73" name="object 3073"/>
          <p:cNvSpPr/>
          <p:nvPr/>
        </p:nvSpPr>
        <p:spPr>
          <a:xfrm>
            <a:off x="817058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74" name="object 3074"/>
          <p:cNvSpPr/>
          <p:nvPr/>
        </p:nvSpPr>
        <p:spPr>
          <a:xfrm>
            <a:off x="817401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75" name="object 3075"/>
          <p:cNvSpPr/>
          <p:nvPr/>
        </p:nvSpPr>
        <p:spPr>
          <a:xfrm>
            <a:off x="81774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76" name="object 3076"/>
          <p:cNvSpPr/>
          <p:nvPr/>
        </p:nvSpPr>
        <p:spPr>
          <a:xfrm>
            <a:off x="818134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77" name="object 3077"/>
          <p:cNvSpPr/>
          <p:nvPr/>
        </p:nvSpPr>
        <p:spPr>
          <a:xfrm>
            <a:off x="818427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78" name="object 3078"/>
          <p:cNvSpPr/>
          <p:nvPr/>
        </p:nvSpPr>
        <p:spPr>
          <a:xfrm>
            <a:off x="818818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79" name="object 3079"/>
          <p:cNvSpPr/>
          <p:nvPr/>
        </p:nvSpPr>
        <p:spPr>
          <a:xfrm>
            <a:off x="8192091"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80" name="object 3080"/>
          <p:cNvSpPr/>
          <p:nvPr/>
        </p:nvSpPr>
        <p:spPr>
          <a:xfrm>
            <a:off x="81950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81" name="object 3081"/>
          <p:cNvSpPr/>
          <p:nvPr/>
        </p:nvSpPr>
        <p:spPr>
          <a:xfrm>
            <a:off x="819893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82" name="object 3082"/>
          <p:cNvSpPr/>
          <p:nvPr/>
        </p:nvSpPr>
        <p:spPr>
          <a:xfrm>
            <a:off x="820284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83" name="object 3083"/>
          <p:cNvSpPr/>
          <p:nvPr/>
        </p:nvSpPr>
        <p:spPr>
          <a:xfrm>
            <a:off x="820577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84" name="object 3084"/>
          <p:cNvSpPr/>
          <p:nvPr/>
        </p:nvSpPr>
        <p:spPr>
          <a:xfrm>
            <a:off x="820968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85" name="object 3085"/>
          <p:cNvSpPr/>
          <p:nvPr/>
        </p:nvSpPr>
        <p:spPr>
          <a:xfrm>
            <a:off x="821359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86" name="object 3086"/>
          <p:cNvSpPr/>
          <p:nvPr/>
        </p:nvSpPr>
        <p:spPr>
          <a:xfrm>
            <a:off x="8216526"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87" name="object 3087"/>
          <p:cNvSpPr/>
          <p:nvPr/>
        </p:nvSpPr>
        <p:spPr>
          <a:xfrm>
            <a:off x="822043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88" name="object 3088"/>
          <p:cNvSpPr/>
          <p:nvPr/>
        </p:nvSpPr>
        <p:spPr>
          <a:xfrm>
            <a:off x="822434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89" name="object 3089"/>
          <p:cNvSpPr/>
          <p:nvPr/>
        </p:nvSpPr>
        <p:spPr>
          <a:xfrm>
            <a:off x="822727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90" name="object 3090"/>
          <p:cNvSpPr/>
          <p:nvPr/>
        </p:nvSpPr>
        <p:spPr>
          <a:xfrm>
            <a:off x="823118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91" name="object 3091"/>
          <p:cNvSpPr/>
          <p:nvPr/>
        </p:nvSpPr>
        <p:spPr>
          <a:xfrm>
            <a:off x="8234608"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92" name="object 3092"/>
          <p:cNvSpPr/>
          <p:nvPr/>
        </p:nvSpPr>
        <p:spPr>
          <a:xfrm>
            <a:off x="823802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93" name="object 3093"/>
          <p:cNvSpPr/>
          <p:nvPr/>
        </p:nvSpPr>
        <p:spPr>
          <a:xfrm>
            <a:off x="8241938" y="1438714"/>
            <a:ext cx="0" cy="1955"/>
          </a:xfrm>
          <a:custGeom>
            <a:avLst/>
            <a:gdLst/>
            <a:ahLst/>
            <a:cxnLst/>
            <a:rect l="l" t="t" r="r" b="b"/>
            <a:pathLst>
              <a:path h="3048">
                <a:moveTo>
                  <a:pt x="0" y="0"/>
                </a:moveTo>
                <a:lnTo>
                  <a:pt x="0" y="3047"/>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094" name="object 3094"/>
          <p:cNvSpPr/>
          <p:nvPr/>
        </p:nvSpPr>
        <p:spPr>
          <a:xfrm>
            <a:off x="8245359"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95" name="object 3095"/>
          <p:cNvSpPr/>
          <p:nvPr/>
        </p:nvSpPr>
        <p:spPr>
          <a:xfrm>
            <a:off x="82487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96" name="object 3096"/>
          <p:cNvSpPr/>
          <p:nvPr/>
        </p:nvSpPr>
        <p:spPr>
          <a:xfrm>
            <a:off x="825268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97" name="object 3097"/>
          <p:cNvSpPr/>
          <p:nvPr/>
        </p:nvSpPr>
        <p:spPr>
          <a:xfrm>
            <a:off x="825611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098" name="object 3098"/>
          <p:cNvSpPr/>
          <p:nvPr/>
        </p:nvSpPr>
        <p:spPr>
          <a:xfrm>
            <a:off x="825953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099" name="object 3099"/>
          <p:cNvSpPr/>
          <p:nvPr/>
        </p:nvSpPr>
        <p:spPr>
          <a:xfrm>
            <a:off x="8263441"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00" name="object 3100"/>
          <p:cNvSpPr/>
          <p:nvPr/>
        </p:nvSpPr>
        <p:spPr>
          <a:xfrm>
            <a:off x="8266862"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01" name="object 3101"/>
          <p:cNvSpPr/>
          <p:nvPr/>
        </p:nvSpPr>
        <p:spPr>
          <a:xfrm>
            <a:off x="827028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02" name="object 3102"/>
          <p:cNvSpPr/>
          <p:nvPr/>
        </p:nvSpPr>
        <p:spPr>
          <a:xfrm>
            <a:off x="8274192"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03" name="object 3103"/>
          <p:cNvSpPr/>
          <p:nvPr/>
        </p:nvSpPr>
        <p:spPr>
          <a:xfrm>
            <a:off x="827712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04" name="object 3104"/>
          <p:cNvSpPr/>
          <p:nvPr/>
        </p:nvSpPr>
        <p:spPr>
          <a:xfrm>
            <a:off x="828103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05" name="object 3105"/>
          <p:cNvSpPr/>
          <p:nvPr/>
        </p:nvSpPr>
        <p:spPr>
          <a:xfrm>
            <a:off x="8284943"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06" name="object 3106"/>
          <p:cNvSpPr/>
          <p:nvPr/>
        </p:nvSpPr>
        <p:spPr>
          <a:xfrm>
            <a:off x="828787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07" name="object 3107"/>
          <p:cNvSpPr/>
          <p:nvPr/>
        </p:nvSpPr>
        <p:spPr>
          <a:xfrm>
            <a:off x="8291785"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08" name="object 3108"/>
          <p:cNvSpPr/>
          <p:nvPr/>
        </p:nvSpPr>
        <p:spPr>
          <a:xfrm>
            <a:off x="8295694"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09" name="object 3109"/>
          <p:cNvSpPr/>
          <p:nvPr/>
        </p:nvSpPr>
        <p:spPr>
          <a:xfrm>
            <a:off x="829862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10" name="object 3110"/>
          <p:cNvSpPr/>
          <p:nvPr/>
        </p:nvSpPr>
        <p:spPr>
          <a:xfrm>
            <a:off x="830253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11" name="object 3111"/>
          <p:cNvSpPr/>
          <p:nvPr/>
        </p:nvSpPr>
        <p:spPr>
          <a:xfrm>
            <a:off x="8306446"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12" name="object 3112"/>
          <p:cNvSpPr/>
          <p:nvPr/>
        </p:nvSpPr>
        <p:spPr>
          <a:xfrm>
            <a:off x="8309378"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13" name="object 3113"/>
          <p:cNvSpPr/>
          <p:nvPr/>
        </p:nvSpPr>
        <p:spPr>
          <a:xfrm>
            <a:off x="831328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14" name="object 3114"/>
          <p:cNvSpPr/>
          <p:nvPr/>
        </p:nvSpPr>
        <p:spPr>
          <a:xfrm>
            <a:off x="8317197"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15" name="object 3115"/>
          <p:cNvSpPr/>
          <p:nvPr/>
        </p:nvSpPr>
        <p:spPr>
          <a:xfrm>
            <a:off x="832012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16" name="object 3116"/>
          <p:cNvSpPr/>
          <p:nvPr/>
        </p:nvSpPr>
        <p:spPr>
          <a:xfrm>
            <a:off x="8324039"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17" name="object 3117"/>
          <p:cNvSpPr/>
          <p:nvPr/>
        </p:nvSpPr>
        <p:spPr>
          <a:xfrm>
            <a:off x="8327460" y="1438714"/>
            <a:ext cx="0" cy="1955"/>
          </a:xfrm>
          <a:custGeom>
            <a:avLst/>
            <a:gdLst/>
            <a:ahLst/>
            <a:cxnLst/>
            <a:rect l="l" t="t" r="r" b="b"/>
            <a:pathLst>
              <a:path h="3048">
                <a:moveTo>
                  <a:pt x="0" y="0"/>
                </a:moveTo>
                <a:lnTo>
                  <a:pt x="0" y="3047"/>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18" name="object 3118"/>
          <p:cNvSpPr/>
          <p:nvPr/>
        </p:nvSpPr>
        <p:spPr>
          <a:xfrm>
            <a:off x="833088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19" name="object 3119"/>
          <p:cNvSpPr/>
          <p:nvPr/>
        </p:nvSpPr>
        <p:spPr>
          <a:xfrm>
            <a:off x="8334790" y="143871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20" name="object 3120"/>
          <p:cNvSpPr/>
          <p:nvPr/>
        </p:nvSpPr>
        <p:spPr>
          <a:xfrm>
            <a:off x="8338211" y="143871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21" name="object 3121"/>
          <p:cNvSpPr/>
          <p:nvPr/>
        </p:nvSpPr>
        <p:spPr>
          <a:xfrm>
            <a:off x="8341632"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22" name="object 3122"/>
          <p:cNvSpPr/>
          <p:nvPr/>
        </p:nvSpPr>
        <p:spPr>
          <a:xfrm>
            <a:off x="8345541"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23" name="object 3123"/>
          <p:cNvSpPr/>
          <p:nvPr/>
        </p:nvSpPr>
        <p:spPr>
          <a:xfrm>
            <a:off x="8348962" y="143871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24" name="object 3124"/>
          <p:cNvSpPr/>
          <p:nvPr/>
        </p:nvSpPr>
        <p:spPr>
          <a:xfrm>
            <a:off x="8352383"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25" name="object 3125"/>
          <p:cNvSpPr/>
          <p:nvPr/>
        </p:nvSpPr>
        <p:spPr>
          <a:xfrm>
            <a:off x="8356292"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26" name="object 3126"/>
          <p:cNvSpPr/>
          <p:nvPr/>
        </p:nvSpPr>
        <p:spPr>
          <a:xfrm>
            <a:off x="8359713" y="143871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27" name="object 3127"/>
          <p:cNvSpPr/>
          <p:nvPr/>
        </p:nvSpPr>
        <p:spPr>
          <a:xfrm>
            <a:off x="8363134" y="14387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128" name="object 3128"/>
          <p:cNvSpPr/>
          <p:nvPr/>
        </p:nvSpPr>
        <p:spPr>
          <a:xfrm>
            <a:off x="8367044"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29" name="object 3129"/>
          <p:cNvSpPr/>
          <p:nvPr/>
        </p:nvSpPr>
        <p:spPr>
          <a:xfrm>
            <a:off x="8369976"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30" name="object 3130"/>
          <p:cNvSpPr/>
          <p:nvPr/>
        </p:nvSpPr>
        <p:spPr>
          <a:xfrm>
            <a:off x="8373885"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31" name="object 3131"/>
          <p:cNvSpPr/>
          <p:nvPr/>
        </p:nvSpPr>
        <p:spPr>
          <a:xfrm>
            <a:off x="8377795"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32" name="object 3132"/>
          <p:cNvSpPr/>
          <p:nvPr/>
        </p:nvSpPr>
        <p:spPr>
          <a:xfrm>
            <a:off x="8380727"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33" name="object 3133"/>
          <p:cNvSpPr/>
          <p:nvPr/>
        </p:nvSpPr>
        <p:spPr>
          <a:xfrm>
            <a:off x="8384637"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34" name="object 3134"/>
          <p:cNvSpPr/>
          <p:nvPr/>
        </p:nvSpPr>
        <p:spPr>
          <a:xfrm>
            <a:off x="8388546" y="14387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135" name="object 3135"/>
          <p:cNvSpPr/>
          <p:nvPr/>
        </p:nvSpPr>
        <p:spPr>
          <a:xfrm>
            <a:off x="8391478"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36" name="object 3136"/>
          <p:cNvSpPr/>
          <p:nvPr/>
        </p:nvSpPr>
        <p:spPr>
          <a:xfrm>
            <a:off x="8395388"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37" name="object 3137"/>
          <p:cNvSpPr/>
          <p:nvPr/>
        </p:nvSpPr>
        <p:spPr>
          <a:xfrm>
            <a:off x="8399298"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38" name="object 3138"/>
          <p:cNvSpPr/>
          <p:nvPr/>
        </p:nvSpPr>
        <p:spPr>
          <a:xfrm>
            <a:off x="8402230"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39" name="object 3139"/>
          <p:cNvSpPr/>
          <p:nvPr/>
        </p:nvSpPr>
        <p:spPr>
          <a:xfrm>
            <a:off x="8406139"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40" name="object 3140"/>
          <p:cNvSpPr/>
          <p:nvPr/>
        </p:nvSpPr>
        <p:spPr>
          <a:xfrm>
            <a:off x="8410049"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41" name="object 3141"/>
          <p:cNvSpPr/>
          <p:nvPr/>
        </p:nvSpPr>
        <p:spPr>
          <a:xfrm>
            <a:off x="8412981" y="14387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142" name="object 3142"/>
          <p:cNvSpPr/>
          <p:nvPr/>
        </p:nvSpPr>
        <p:spPr>
          <a:xfrm>
            <a:off x="8416890"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43" name="object 3143"/>
          <p:cNvSpPr/>
          <p:nvPr/>
        </p:nvSpPr>
        <p:spPr>
          <a:xfrm>
            <a:off x="8420311" y="143871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44" name="object 3144"/>
          <p:cNvSpPr/>
          <p:nvPr/>
        </p:nvSpPr>
        <p:spPr>
          <a:xfrm>
            <a:off x="8423732"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45" name="object 3145"/>
          <p:cNvSpPr/>
          <p:nvPr/>
        </p:nvSpPr>
        <p:spPr>
          <a:xfrm>
            <a:off x="8427642"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46" name="object 3146"/>
          <p:cNvSpPr/>
          <p:nvPr/>
        </p:nvSpPr>
        <p:spPr>
          <a:xfrm>
            <a:off x="8431063" y="143871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47" name="object 3147"/>
          <p:cNvSpPr/>
          <p:nvPr/>
        </p:nvSpPr>
        <p:spPr>
          <a:xfrm>
            <a:off x="8434483"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48" name="object 3148"/>
          <p:cNvSpPr/>
          <p:nvPr/>
        </p:nvSpPr>
        <p:spPr>
          <a:xfrm>
            <a:off x="8438393"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49" name="object 3149"/>
          <p:cNvSpPr/>
          <p:nvPr/>
        </p:nvSpPr>
        <p:spPr>
          <a:xfrm>
            <a:off x="8441814" y="143871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50" name="object 3150"/>
          <p:cNvSpPr/>
          <p:nvPr/>
        </p:nvSpPr>
        <p:spPr>
          <a:xfrm>
            <a:off x="8445235"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51" name="object 3151"/>
          <p:cNvSpPr/>
          <p:nvPr/>
        </p:nvSpPr>
        <p:spPr>
          <a:xfrm>
            <a:off x="8449144"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52" name="object 3152"/>
          <p:cNvSpPr/>
          <p:nvPr/>
        </p:nvSpPr>
        <p:spPr>
          <a:xfrm>
            <a:off x="8452565" y="143871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53" name="object 3153"/>
          <p:cNvSpPr/>
          <p:nvPr/>
        </p:nvSpPr>
        <p:spPr>
          <a:xfrm>
            <a:off x="8455986"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54" name="object 3154"/>
          <p:cNvSpPr/>
          <p:nvPr/>
        </p:nvSpPr>
        <p:spPr>
          <a:xfrm>
            <a:off x="8459896"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55" name="object 3155"/>
          <p:cNvSpPr/>
          <p:nvPr/>
        </p:nvSpPr>
        <p:spPr>
          <a:xfrm>
            <a:off x="8462828"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56" name="object 3156"/>
          <p:cNvSpPr/>
          <p:nvPr/>
        </p:nvSpPr>
        <p:spPr>
          <a:xfrm>
            <a:off x="8466737"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57" name="object 3157"/>
          <p:cNvSpPr/>
          <p:nvPr/>
        </p:nvSpPr>
        <p:spPr>
          <a:xfrm>
            <a:off x="8470647"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58" name="object 3158"/>
          <p:cNvSpPr/>
          <p:nvPr/>
        </p:nvSpPr>
        <p:spPr>
          <a:xfrm>
            <a:off x="8473579"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59" name="object 3159"/>
          <p:cNvSpPr/>
          <p:nvPr/>
        </p:nvSpPr>
        <p:spPr>
          <a:xfrm>
            <a:off x="8477489"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60" name="object 3160"/>
          <p:cNvSpPr/>
          <p:nvPr/>
        </p:nvSpPr>
        <p:spPr>
          <a:xfrm>
            <a:off x="8481398"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61" name="object 3161"/>
          <p:cNvSpPr/>
          <p:nvPr/>
        </p:nvSpPr>
        <p:spPr>
          <a:xfrm>
            <a:off x="8484330"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62" name="object 3162"/>
          <p:cNvSpPr/>
          <p:nvPr/>
        </p:nvSpPr>
        <p:spPr>
          <a:xfrm>
            <a:off x="8488240"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63" name="object 3163"/>
          <p:cNvSpPr/>
          <p:nvPr/>
        </p:nvSpPr>
        <p:spPr>
          <a:xfrm>
            <a:off x="8492149"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64" name="object 3164"/>
          <p:cNvSpPr/>
          <p:nvPr/>
        </p:nvSpPr>
        <p:spPr>
          <a:xfrm>
            <a:off x="8495081"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65" name="object 3165"/>
          <p:cNvSpPr/>
          <p:nvPr/>
        </p:nvSpPr>
        <p:spPr>
          <a:xfrm>
            <a:off x="8498991"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66" name="object 3166"/>
          <p:cNvSpPr/>
          <p:nvPr/>
        </p:nvSpPr>
        <p:spPr>
          <a:xfrm>
            <a:off x="8502901"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67" name="object 3167"/>
          <p:cNvSpPr/>
          <p:nvPr/>
        </p:nvSpPr>
        <p:spPr>
          <a:xfrm>
            <a:off x="8505833"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68" name="object 3168"/>
          <p:cNvSpPr/>
          <p:nvPr/>
        </p:nvSpPr>
        <p:spPr>
          <a:xfrm>
            <a:off x="8509742" y="143871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169" name="object 3169"/>
          <p:cNvSpPr/>
          <p:nvPr/>
        </p:nvSpPr>
        <p:spPr>
          <a:xfrm>
            <a:off x="8513163" y="143871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70" name="object 3170"/>
          <p:cNvSpPr/>
          <p:nvPr/>
        </p:nvSpPr>
        <p:spPr>
          <a:xfrm>
            <a:off x="8516584"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71" name="object 3171"/>
          <p:cNvSpPr/>
          <p:nvPr/>
        </p:nvSpPr>
        <p:spPr>
          <a:xfrm>
            <a:off x="8520494" y="14387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72" name="object 3172"/>
          <p:cNvSpPr/>
          <p:nvPr/>
        </p:nvSpPr>
        <p:spPr>
          <a:xfrm>
            <a:off x="8523914" y="143871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173" name="object 3173"/>
          <p:cNvSpPr/>
          <p:nvPr/>
        </p:nvSpPr>
        <p:spPr>
          <a:xfrm>
            <a:off x="8526358" y="143969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74" name="object 3174"/>
          <p:cNvSpPr/>
          <p:nvPr/>
        </p:nvSpPr>
        <p:spPr>
          <a:xfrm>
            <a:off x="8526358" y="1443600"/>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75" name="object 3175"/>
          <p:cNvSpPr/>
          <p:nvPr/>
        </p:nvSpPr>
        <p:spPr>
          <a:xfrm>
            <a:off x="8526358" y="144653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76" name="object 3176"/>
          <p:cNvSpPr/>
          <p:nvPr/>
        </p:nvSpPr>
        <p:spPr>
          <a:xfrm>
            <a:off x="8526358" y="145044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77" name="object 3177"/>
          <p:cNvSpPr/>
          <p:nvPr/>
        </p:nvSpPr>
        <p:spPr>
          <a:xfrm>
            <a:off x="8526358" y="1454352"/>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78" name="object 3178"/>
          <p:cNvSpPr/>
          <p:nvPr/>
        </p:nvSpPr>
        <p:spPr>
          <a:xfrm>
            <a:off x="8526358" y="145728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79" name="object 3179"/>
          <p:cNvSpPr/>
          <p:nvPr/>
        </p:nvSpPr>
        <p:spPr>
          <a:xfrm>
            <a:off x="8526358" y="1461194"/>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0" name="object 3180"/>
          <p:cNvSpPr/>
          <p:nvPr/>
        </p:nvSpPr>
        <p:spPr>
          <a:xfrm>
            <a:off x="8526358" y="1465103"/>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1" name="object 3181"/>
          <p:cNvSpPr/>
          <p:nvPr/>
        </p:nvSpPr>
        <p:spPr>
          <a:xfrm>
            <a:off x="8526358" y="146803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2" name="object 3182"/>
          <p:cNvSpPr/>
          <p:nvPr/>
        </p:nvSpPr>
        <p:spPr>
          <a:xfrm>
            <a:off x="8526358" y="1471945"/>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3" name="object 3183"/>
          <p:cNvSpPr/>
          <p:nvPr/>
        </p:nvSpPr>
        <p:spPr>
          <a:xfrm>
            <a:off x="8526358" y="1475854"/>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4" name="object 3184"/>
          <p:cNvSpPr/>
          <p:nvPr/>
        </p:nvSpPr>
        <p:spPr>
          <a:xfrm>
            <a:off x="8526358" y="1478787"/>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5" name="object 3185"/>
          <p:cNvSpPr/>
          <p:nvPr/>
        </p:nvSpPr>
        <p:spPr>
          <a:xfrm>
            <a:off x="8526358" y="1482696"/>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6" name="object 3186"/>
          <p:cNvSpPr/>
          <p:nvPr/>
        </p:nvSpPr>
        <p:spPr>
          <a:xfrm>
            <a:off x="8526358" y="1485628"/>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7" name="object 3187"/>
          <p:cNvSpPr/>
          <p:nvPr/>
        </p:nvSpPr>
        <p:spPr>
          <a:xfrm>
            <a:off x="8526358" y="148953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8" name="object 3188"/>
          <p:cNvSpPr/>
          <p:nvPr/>
        </p:nvSpPr>
        <p:spPr>
          <a:xfrm>
            <a:off x="8526358" y="149344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89" name="object 3189"/>
          <p:cNvSpPr/>
          <p:nvPr/>
        </p:nvSpPr>
        <p:spPr>
          <a:xfrm>
            <a:off x="8526358" y="1496380"/>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90" name="object 3190"/>
          <p:cNvSpPr/>
          <p:nvPr/>
        </p:nvSpPr>
        <p:spPr>
          <a:xfrm>
            <a:off x="8526358" y="150028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91" name="object 3191"/>
          <p:cNvSpPr/>
          <p:nvPr/>
        </p:nvSpPr>
        <p:spPr>
          <a:xfrm>
            <a:off x="8526358" y="1504199"/>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92" name="object 3192"/>
          <p:cNvSpPr/>
          <p:nvPr/>
        </p:nvSpPr>
        <p:spPr>
          <a:xfrm>
            <a:off x="8526358" y="1507130"/>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93" name="object 3193"/>
          <p:cNvSpPr/>
          <p:nvPr/>
        </p:nvSpPr>
        <p:spPr>
          <a:xfrm>
            <a:off x="8526358" y="151104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94" name="object 3194"/>
          <p:cNvSpPr/>
          <p:nvPr/>
        </p:nvSpPr>
        <p:spPr>
          <a:xfrm>
            <a:off x="8526358" y="1514950"/>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95" name="object 3195"/>
          <p:cNvSpPr/>
          <p:nvPr/>
        </p:nvSpPr>
        <p:spPr>
          <a:xfrm>
            <a:off x="8526358" y="151788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96" name="object 3196"/>
          <p:cNvSpPr/>
          <p:nvPr/>
        </p:nvSpPr>
        <p:spPr>
          <a:xfrm>
            <a:off x="8526358" y="1521792"/>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97" name="object 3197"/>
          <p:cNvSpPr/>
          <p:nvPr/>
        </p:nvSpPr>
        <p:spPr>
          <a:xfrm>
            <a:off x="8526358" y="1525701"/>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98" name="object 3198"/>
          <p:cNvSpPr/>
          <p:nvPr/>
        </p:nvSpPr>
        <p:spPr>
          <a:xfrm>
            <a:off x="8526358" y="1528633"/>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199" name="object 3199"/>
          <p:cNvSpPr/>
          <p:nvPr/>
        </p:nvSpPr>
        <p:spPr>
          <a:xfrm>
            <a:off x="8526358" y="1532542"/>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0" name="object 3200"/>
          <p:cNvSpPr/>
          <p:nvPr/>
        </p:nvSpPr>
        <p:spPr>
          <a:xfrm>
            <a:off x="8526358" y="1536452"/>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1" name="object 3201"/>
          <p:cNvSpPr/>
          <p:nvPr/>
        </p:nvSpPr>
        <p:spPr>
          <a:xfrm>
            <a:off x="8526358" y="1539385"/>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2" name="object 3202"/>
          <p:cNvSpPr/>
          <p:nvPr/>
        </p:nvSpPr>
        <p:spPr>
          <a:xfrm>
            <a:off x="8526358" y="154329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3" name="object 3203"/>
          <p:cNvSpPr/>
          <p:nvPr/>
        </p:nvSpPr>
        <p:spPr>
          <a:xfrm>
            <a:off x="8526358" y="1547203"/>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4" name="object 3204"/>
          <p:cNvSpPr/>
          <p:nvPr/>
        </p:nvSpPr>
        <p:spPr>
          <a:xfrm>
            <a:off x="8526358" y="155013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5" name="object 3205"/>
          <p:cNvSpPr/>
          <p:nvPr/>
        </p:nvSpPr>
        <p:spPr>
          <a:xfrm>
            <a:off x="8526358" y="1554045"/>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6" name="object 3206"/>
          <p:cNvSpPr/>
          <p:nvPr/>
        </p:nvSpPr>
        <p:spPr>
          <a:xfrm>
            <a:off x="8526358" y="1557955"/>
            <a:ext cx="0" cy="977"/>
          </a:xfrm>
          <a:custGeom>
            <a:avLst/>
            <a:gdLst/>
            <a:ahLst/>
            <a:cxnLst/>
            <a:rect l="l" t="t" r="r" b="b"/>
            <a:pathLst>
              <a:path h="1524">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7" name="object 3207"/>
          <p:cNvSpPr/>
          <p:nvPr/>
        </p:nvSpPr>
        <p:spPr>
          <a:xfrm>
            <a:off x="8526358" y="156088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8" name="object 3208"/>
          <p:cNvSpPr/>
          <p:nvPr/>
        </p:nvSpPr>
        <p:spPr>
          <a:xfrm>
            <a:off x="8526358" y="1564797"/>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09" name="object 3209"/>
          <p:cNvSpPr/>
          <p:nvPr/>
        </p:nvSpPr>
        <p:spPr>
          <a:xfrm>
            <a:off x="8526358" y="1568706"/>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10" name="object 3210"/>
          <p:cNvSpPr/>
          <p:nvPr/>
        </p:nvSpPr>
        <p:spPr>
          <a:xfrm>
            <a:off x="8526358" y="157163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11" name="object 3211"/>
          <p:cNvSpPr/>
          <p:nvPr/>
        </p:nvSpPr>
        <p:spPr>
          <a:xfrm>
            <a:off x="8526358" y="157554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12" name="object 3212"/>
          <p:cNvSpPr/>
          <p:nvPr/>
        </p:nvSpPr>
        <p:spPr>
          <a:xfrm>
            <a:off x="8526358" y="1578480"/>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13" name="object 3213"/>
          <p:cNvSpPr/>
          <p:nvPr/>
        </p:nvSpPr>
        <p:spPr>
          <a:xfrm>
            <a:off x="8526358" y="1582390"/>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14" name="object 3214"/>
          <p:cNvSpPr/>
          <p:nvPr/>
        </p:nvSpPr>
        <p:spPr>
          <a:xfrm>
            <a:off x="8526358" y="158629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15" name="object 3215"/>
          <p:cNvSpPr/>
          <p:nvPr/>
        </p:nvSpPr>
        <p:spPr>
          <a:xfrm>
            <a:off x="8526358" y="1589231"/>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16" name="object 3216"/>
          <p:cNvSpPr/>
          <p:nvPr/>
        </p:nvSpPr>
        <p:spPr>
          <a:xfrm>
            <a:off x="8526358" y="159314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17" name="object 3217"/>
          <p:cNvSpPr/>
          <p:nvPr/>
        </p:nvSpPr>
        <p:spPr>
          <a:xfrm>
            <a:off x="8526358" y="159705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18" name="object 3218"/>
          <p:cNvSpPr/>
          <p:nvPr/>
        </p:nvSpPr>
        <p:spPr>
          <a:xfrm>
            <a:off x="8526358" y="159998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19" name="object 3219"/>
          <p:cNvSpPr/>
          <p:nvPr/>
        </p:nvSpPr>
        <p:spPr>
          <a:xfrm>
            <a:off x="8526358" y="1603892"/>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0" name="object 3220"/>
          <p:cNvSpPr/>
          <p:nvPr/>
        </p:nvSpPr>
        <p:spPr>
          <a:xfrm>
            <a:off x="8526358" y="1607802"/>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1" name="object 3221"/>
          <p:cNvSpPr/>
          <p:nvPr/>
        </p:nvSpPr>
        <p:spPr>
          <a:xfrm>
            <a:off x="8526358" y="161073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2" name="object 3222"/>
          <p:cNvSpPr/>
          <p:nvPr/>
        </p:nvSpPr>
        <p:spPr>
          <a:xfrm>
            <a:off x="8526358" y="161464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3" name="object 3223"/>
          <p:cNvSpPr/>
          <p:nvPr/>
        </p:nvSpPr>
        <p:spPr>
          <a:xfrm>
            <a:off x="8526358" y="1618553"/>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4" name="object 3224"/>
          <p:cNvSpPr/>
          <p:nvPr/>
        </p:nvSpPr>
        <p:spPr>
          <a:xfrm>
            <a:off x="8526358" y="162148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5" name="object 3225"/>
          <p:cNvSpPr/>
          <p:nvPr/>
        </p:nvSpPr>
        <p:spPr>
          <a:xfrm>
            <a:off x="8526358" y="1625395"/>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6" name="object 3226"/>
          <p:cNvSpPr/>
          <p:nvPr/>
        </p:nvSpPr>
        <p:spPr>
          <a:xfrm>
            <a:off x="8526358" y="1629304"/>
            <a:ext cx="0" cy="977"/>
          </a:xfrm>
          <a:custGeom>
            <a:avLst/>
            <a:gdLst/>
            <a:ahLst/>
            <a:cxnLst/>
            <a:rect l="l" t="t" r="r" b="b"/>
            <a:pathLst>
              <a:path h="1524">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7" name="object 3227"/>
          <p:cNvSpPr/>
          <p:nvPr/>
        </p:nvSpPr>
        <p:spPr>
          <a:xfrm>
            <a:off x="8526358" y="1632236"/>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8" name="object 3228"/>
          <p:cNvSpPr/>
          <p:nvPr/>
        </p:nvSpPr>
        <p:spPr>
          <a:xfrm>
            <a:off x="8526358" y="163614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29" name="object 3229"/>
          <p:cNvSpPr/>
          <p:nvPr/>
        </p:nvSpPr>
        <p:spPr>
          <a:xfrm>
            <a:off x="8526358" y="1640055"/>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0" name="object 3230"/>
          <p:cNvSpPr/>
          <p:nvPr/>
        </p:nvSpPr>
        <p:spPr>
          <a:xfrm>
            <a:off x="8526358" y="1642988"/>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1" name="object 3231"/>
          <p:cNvSpPr/>
          <p:nvPr/>
        </p:nvSpPr>
        <p:spPr>
          <a:xfrm>
            <a:off x="8526358" y="164689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2" name="object 3232"/>
          <p:cNvSpPr/>
          <p:nvPr/>
        </p:nvSpPr>
        <p:spPr>
          <a:xfrm>
            <a:off x="8526358" y="1650806"/>
            <a:ext cx="0" cy="977"/>
          </a:xfrm>
          <a:custGeom>
            <a:avLst/>
            <a:gdLst/>
            <a:ahLst/>
            <a:cxnLst/>
            <a:rect l="l" t="t" r="r" b="b"/>
            <a:pathLst>
              <a:path h="1524">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3" name="object 3233"/>
          <p:cNvSpPr/>
          <p:nvPr/>
        </p:nvSpPr>
        <p:spPr>
          <a:xfrm>
            <a:off x="8526358" y="1653738"/>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4" name="object 3234"/>
          <p:cNvSpPr/>
          <p:nvPr/>
        </p:nvSpPr>
        <p:spPr>
          <a:xfrm>
            <a:off x="8526358" y="165764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5" name="object 3235"/>
          <p:cNvSpPr/>
          <p:nvPr/>
        </p:nvSpPr>
        <p:spPr>
          <a:xfrm>
            <a:off x="8526358" y="1661558"/>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6" name="object 3236"/>
          <p:cNvSpPr/>
          <p:nvPr/>
        </p:nvSpPr>
        <p:spPr>
          <a:xfrm>
            <a:off x="8526358" y="166449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7" name="object 3237"/>
          <p:cNvSpPr/>
          <p:nvPr/>
        </p:nvSpPr>
        <p:spPr>
          <a:xfrm>
            <a:off x="8526358" y="1668400"/>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8" name="object 3238"/>
          <p:cNvSpPr/>
          <p:nvPr/>
        </p:nvSpPr>
        <p:spPr>
          <a:xfrm>
            <a:off x="8526358" y="167133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39" name="object 3239"/>
          <p:cNvSpPr/>
          <p:nvPr/>
        </p:nvSpPr>
        <p:spPr>
          <a:xfrm>
            <a:off x="8526358" y="1675241"/>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40" name="object 3240"/>
          <p:cNvSpPr/>
          <p:nvPr/>
        </p:nvSpPr>
        <p:spPr>
          <a:xfrm>
            <a:off x="8526358" y="1679150"/>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41" name="object 3241"/>
          <p:cNvSpPr/>
          <p:nvPr/>
        </p:nvSpPr>
        <p:spPr>
          <a:xfrm>
            <a:off x="8526358" y="16820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42" name="object 3242"/>
          <p:cNvSpPr/>
          <p:nvPr/>
        </p:nvSpPr>
        <p:spPr>
          <a:xfrm>
            <a:off x="8526358" y="1685993"/>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43" name="object 3243"/>
          <p:cNvSpPr/>
          <p:nvPr/>
        </p:nvSpPr>
        <p:spPr>
          <a:xfrm>
            <a:off x="8526358" y="168990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44" name="object 3244"/>
          <p:cNvSpPr/>
          <p:nvPr/>
        </p:nvSpPr>
        <p:spPr>
          <a:xfrm>
            <a:off x="8526358" y="1692834"/>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45" name="object 3245"/>
          <p:cNvSpPr/>
          <p:nvPr/>
        </p:nvSpPr>
        <p:spPr>
          <a:xfrm>
            <a:off x="8526358" y="169674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46" name="object 3246"/>
          <p:cNvSpPr/>
          <p:nvPr/>
        </p:nvSpPr>
        <p:spPr>
          <a:xfrm>
            <a:off x="8526358" y="1700653"/>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47" name="object 3247"/>
          <p:cNvSpPr/>
          <p:nvPr/>
        </p:nvSpPr>
        <p:spPr>
          <a:xfrm>
            <a:off x="8526358" y="1703585"/>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48" name="object 3248"/>
          <p:cNvSpPr/>
          <p:nvPr/>
        </p:nvSpPr>
        <p:spPr>
          <a:xfrm>
            <a:off x="8526358" y="170749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49" name="object 3249"/>
          <p:cNvSpPr/>
          <p:nvPr/>
        </p:nvSpPr>
        <p:spPr>
          <a:xfrm>
            <a:off x="8526358" y="1711404"/>
            <a:ext cx="0" cy="977"/>
          </a:xfrm>
          <a:custGeom>
            <a:avLst/>
            <a:gdLst/>
            <a:ahLst/>
            <a:cxnLst/>
            <a:rect l="l" t="t" r="r" b="b"/>
            <a:pathLst>
              <a:path h="1523">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0" name="object 3250"/>
          <p:cNvSpPr/>
          <p:nvPr/>
        </p:nvSpPr>
        <p:spPr>
          <a:xfrm>
            <a:off x="8526358" y="171433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1" name="object 3251"/>
          <p:cNvSpPr/>
          <p:nvPr/>
        </p:nvSpPr>
        <p:spPr>
          <a:xfrm>
            <a:off x="8526358" y="171824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2" name="object 3252"/>
          <p:cNvSpPr/>
          <p:nvPr/>
        </p:nvSpPr>
        <p:spPr>
          <a:xfrm>
            <a:off x="8526358" y="1722156"/>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3" name="object 3253"/>
          <p:cNvSpPr/>
          <p:nvPr/>
        </p:nvSpPr>
        <p:spPr>
          <a:xfrm>
            <a:off x="8526358" y="1725088"/>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4" name="object 3254"/>
          <p:cNvSpPr/>
          <p:nvPr/>
        </p:nvSpPr>
        <p:spPr>
          <a:xfrm>
            <a:off x="8526358" y="1728998"/>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5" name="object 3255"/>
          <p:cNvSpPr/>
          <p:nvPr/>
        </p:nvSpPr>
        <p:spPr>
          <a:xfrm>
            <a:off x="8526358" y="1732907"/>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6" name="object 3256"/>
          <p:cNvSpPr/>
          <p:nvPr/>
        </p:nvSpPr>
        <p:spPr>
          <a:xfrm>
            <a:off x="8526358" y="1735839"/>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7" name="object 3257"/>
          <p:cNvSpPr/>
          <p:nvPr/>
        </p:nvSpPr>
        <p:spPr>
          <a:xfrm>
            <a:off x="8526358" y="173974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8" name="object 3258"/>
          <p:cNvSpPr/>
          <p:nvPr/>
        </p:nvSpPr>
        <p:spPr>
          <a:xfrm>
            <a:off x="8526358" y="1743658"/>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59" name="object 3259"/>
          <p:cNvSpPr/>
          <p:nvPr/>
        </p:nvSpPr>
        <p:spPr>
          <a:xfrm>
            <a:off x="8526358" y="1746591"/>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0" name="object 3260"/>
          <p:cNvSpPr/>
          <p:nvPr/>
        </p:nvSpPr>
        <p:spPr>
          <a:xfrm>
            <a:off x="8526358" y="1750500"/>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1" name="object 3261"/>
          <p:cNvSpPr/>
          <p:nvPr/>
        </p:nvSpPr>
        <p:spPr>
          <a:xfrm>
            <a:off x="8526358" y="1754410"/>
            <a:ext cx="0" cy="977"/>
          </a:xfrm>
          <a:custGeom>
            <a:avLst/>
            <a:gdLst/>
            <a:ahLst/>
            <a:cxnLst/>
            <a:rect l="l" t="t" r="r" b="b"/>
            <a:pathLst>
              <a:path h="1523">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2" name="object 3262"/>
          <p:cNvSpPr/>
          <p:nvPr/>
        </p:nvSpPr>
        <p:spPr>
          <a:xfrm>
            <a:off x="8526358" y="175734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3" name="object 3263"/>
          <p:cNvSpPr/>
          <p:nvPr/>
        </p:nvSpPr>
        <p:spPr>
          <a:xfrm>
            <a:off x="8526358" y="176125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4" name="object 3264"/>
          <p:cNvSpPr/>
          <p:nvPr/>
        </p:nvSpPr>
        <p:spPr>
          <a:xfrm>
            <a:off x="8526358" y="17641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5" name="object 3265"/>
          <p:cNvSpPr/>
          <p:nvPr/>
        </p:nvSpPr>
        <p:spPr>
          <a:xfrm>
            <a:off x="8526358" y="176809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6" name="object 3266"/>
          <p:cNvSpPr/>
          <p:nvPr/>
        </p:nvSpPr>
        <p:spPr>
          <a:xfrm>
            <a:off x="8526358" y="1772003"/>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7" name="object 3267"/>
          <p:cNvSpPr/>
          <p:nvPr/>
        </p:nvSpPr>
        <p:spPr>
          <a:xfrm>
            <a:off x="8526358" y="177493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8" name="object 3268"/>
          <p:cNvSpPr/>
          <p:nvPr/>
        </p:nvSpPr>
        <p:spPr>
          <a:xfrm>
            <a:off x="8526358" y="1778844"/>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69" name="object 3269"/>
          <p:cNvSpPr/>
          <p:nvPr/>
        </p:nvSpPr>
        <p:spPr>
          <a:xfrm>
            <a:off x="8526358" y="178275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70" name="object 3270"/>
          <p:cNvSpPr/>
          <p:nvPr/>
        </p:nvSpPr>
        <p:spPr>
          <a:xfrm>
            <a:off x="8526358" y="178568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71" name="object 3271"/>
          <p:cNvSpPr/>
          <p:nvPr/>
        </p:nvSpPr>
        <p:spPr>
          <a:xfrm>
            <a:off x="8526358" y="1789596"/>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72" name="object 3272"/>
          <p:cNvSpPr/>
          <p:nvPr/>
        </p:nvSpPr>
        <p:spPr>
          <a:xfrm>
            <a:off x="8526358" y="179350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73" name="object 3273"/>
          <p:cNvSpPr/>
          <p:nvPr/>
        </p:nvSpPr>
        <p:spPr>
          <a:xfrm>
            <a:off x="8526358" y="1796437"/>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74" name="object 3274"/>
          <p:cNvSpPr/>
          <p:nvPr/>
        </p:nvSpPr>
        <p:spPr>
          <a:xfrm>
            <a:off x="8526358" y="1800346"/>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75" name="object 3275"/>
          <p:cNvSpPr/>
          <p:nvPr/>
        </p:nvSpPr>
        <p:spPr>
          <a:xfrm>
            <a:off x="8526358" y="1804256"/>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76" name="object 3276"/>
          <p:cNvSpPr/>
          <p:nvPr/>
        </p:nvSpPr>
        <p:spPr>
          <a:xfrm>
            <a:off x="8526358" y="180718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77" name="object 3277"/>
          <p:cNvSpPr/>
          <p:nvPr/>
        </p:nvSpPr>
        <p:spPr>
          <a:xfrm>
            <a:off x="8526358" y="181109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78" name="object 3278"/>
          <p:cNvSpPr/>
          <p:nvPr/>
        </p:nvSpPr>
        <p:spPr>
          <a:xfrm>
            <a:off x="8526358" y="1815008"/>
            <a:ext cx="0" cy="977"/>
          </a:xfrm>
          <a:custGeom>
            <a:avLst/>
            <a:gdLst/>
            <a:ahLst/>
            <a:cxnLst/>
            <a:rect l="l" t="t" r="r" b="b"/>
            <a:pathLst>
              <a:path h="1523">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79" name="object 3279"/>
          <p:cNvSpPr/>
          <p:nvPr/>
        </p:nvSpPr>
        <p:spPr>
          <a:xfrm>
            <a:off x="8526358" y="181793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0" name="object 3280"/>
          <p:cNvSpPr/>
          <p:nvPr/>
        </p:nvSpPr>
        <p:spPr>
          <a:xfrm>
            <a:off x="8526358" y="1821849"/>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1" name="object 3281"/>
          <p:cNvSpPr/>
          <p:nvPr/>
        </p:nvSpPr>
        <p:spPr>
          <a:xfrm>
            <a:off x="8526358" y="1825759"/>
            <a:ext cx="0" cy="977"/>
          </a:xfrm>
          <a:custGeom>
            <a:avLst/>
            <a:gdLst/>
            <a:ahLst/>
            <a:cxnLst/>
            <a:rect l="l" t="t" r="r" b="b"/>
            <a:pathLst>
              <a:path h="1524">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2" name="object 3282"/>
          <p:cNvSpPr/>
          <p:nvPr/>
        </p:nvSpPr>
        <p:spPr>
          <a:xfrm>
            <a:off x="8526358" y="182869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3" name="object 3283"/>
          <p:cNvSpPr/>
          <p:nvPr/>
        </p:nvSpPr>
        <p:spPr>
          <a:xfrm>
            <a:off x="8526358" y="1832601"/>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4" name="object 3284"/>
          <p:cNvSpPr/>
          <p:nvPr/>
        </p:nvSpPr>
        <p:spPr>
          <a:xfrm>
            <a:off x="8526358" y="1836510"/>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5" name="object 3285"/>
          <p:cNvSpPr/>
          <p:nvPr/>
        </p:nvSpPr>
        <p:spPr>
          <a:xfrm>
            <a:off x="8526358" y="1839442"/>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6" name="object 3286"/>
          <p:cNvSpPr/>
          <p:nvPr/>
        </p:nvSpPr>
        <p:spPr>
          <a:xfrm>
            <a:off x="8526358" y="184335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7" name="object 3287"/>
          <p:cNvSpPr/>
          <p:nvPr/>
        </p:nvSpPr>
        <p:spPr>
          <a:xfrm>
            <a:off x="8526358" y="1847261"/>
            <a:ext cx="0" cy="977"/>
          </a:xfrm>
          <a:custGeom>
            <a:avLst/>
            <a:gdLst/>
            <a:ahLst/>
            <a:cxnLst/>
            <a:rect l="l" t="t" r="r" b="b"/>
            <a:pathLst>
              <a:path h="1524">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8" name="object 3288"/>
          <p:cNvSpPr/>
          <p:nvPr/>
        </p:nvSpPr>
        <p:spPr>
          <a:xfrm>
            <a:off x="8526358" y="1850193"/>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89" name="object 3289"/>
          <p:cNvSpPr/>
          <p:nvPr/>
        </p:nvSpPr>
        <p:spPr>
          <a:xfrm>
            <a:off x="8526358" y="185410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0" name="object 3290"/>
          <p:cNvSpPr/>
          <p:nvPr/>
        </p:nvSpPr>
        <p:spPr>
          <a:xfrm>
            <a:off x="8526358" y="1857035"/>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1" name="object 3291"/>
          <p:cNvSpPr/>
          <p:nvPr/>
        </p:nvSpPr>
        <p:spPr>
          <a:xfrm>
            <a:off x="8526358" y="186094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2" name="object 3292"/>
          <p:cNvSpPr/>
          <p:nvPr/>
        </p:nvSpPr>
        <p:spPr>
          <a:xfrm>
            <a:off x="8526358" y="186485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3" name="object 3293"/>
          <p:cNvSpPr/>
          <p:nvPr/>
        </p:nvSpPr>
        <p:spPr>
          <a:xfrm>
            <a:off x="8526358" y="186778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4" name="object 3294"/>
          <p:cNvSpPr/>
          <p:nvPr/>
        </p:nvSpPr>
        <p:spPr>
          <a:xfrm>
            <a:off x="8526358" y="1871696"/>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5" name="object 3295"/>
          <p:cNvSpPr/>
          <p:nvPr/>
        </p:nvSpPr>
        <p:spPr>
          <a:xfrm>
            <a:off x="8526358" y="1875606"/>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6" name="object 3296"/>
          <p:cNvSpPr/>
          <p:nvPr/>
        </p:nvSpPr>
        <p:spPr>
          <a:xfrm>
            <a:off x="8526358" y="187853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7" name="object 3297"/>
          <p:cNvSpPr/>
          <p:nvPr/>
        </p:nvSpPr>
        <p:spPr>
          <a:xfrm>
            <a:off x="8526358" y="1882447"/>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8" name="object 3298"/>
          <p:cNvSpPr/>
          <p:nvPr/>
        </p:nvSpPr>
        <p:spPr>
          <a:xfrm>
            <a:off x="8526358" y="188635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299" name="object 3299"/>
          <p:cNvSpPr/>
          <p:nvPr/>
        </p:nvSpPr>
        <p:spPr>
          <a:xfrm>
            <a:off x="8526358" y="188928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00" name="object 3300"/>
          <p:cNvSpPr/>
          <p:nvPr/>
        </p:nvSpPr>
        <p:spPr>
          <a:xfrm>
            <a:off x="8526358" y="1893199"/>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01" name="object 3301"/>
          <p:cNvSpPr/>
          <p:nvPr/>
        </p:nvSpPr>
        <p:spPr>
          <a:xfrm>
            <a:off x="8526358" y="1897108"/>
            <a:ext cx="0" cy="977"/>
          </a:xfrm>
          <a:custGeom>
            <a:avLst/>
            <a:gdLst/>
            <a:ahLst/>
            <a:cxnLst/>
            <a:rect l="l" t="t" r="r" b="b"/>
            <a:pathLst>
              <a:path h="1524">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02" name="object 3302"/>
          <p:cNvSpPr/>
          <p:nvPr/>
        </p:nvSpPr>
        <p:spPr>
          <a:xfrm>
            <a:off x="8526358" y="1900040"/>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03" name="object 3303"/>
          <p:cNvSpPr/>
          <p:nvPr/>
        </p:nvSpPr>
        <p:spPr>
          <a:xfrm>
            <a:off x="8526358" y="190394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04" name="object 3304"/>
          <p:cNvSpPr/>
          <p:nvPr/>
        </p:nvSpPr>
        <p:spPr>
          <a:xfrm>
            <a:off x="8526358" y="1907859"/>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05" name="object 3305"/>
          <p:cNvSpPr/>
          <p:nvPr/>
        </p:nvSpPr>
        <p:spPr>
          <a:xfrm>
            <a:off x="8526358" y="191079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06" name="object 3306"/>
          <p:cNvSpPr/>
          <p:nvPr/>
        </p:nvSpPr>
        <p:spPr>
          <a:xfrm>
            <a:off x="8526358" y="191470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07" name="object 3307"/>
          <p:cNvSpPr/>
          <p:nvPr/>
        </p:nvSpPr>
        <p:spPr>
          <a:xfrm>
            <a:off x="8526358" y="1918611"/>
            <a:ext cx="0" cy="977"/>
          </a:xfrm>
          <a:custGeom>
            <a:avLst/>
            <a:gdLst/>
            <a:ahLst/>
            <a:cxnLst/>
            <a:rect l="l" t="t" r="r" b="b"/>
            <a:pathLst>
              <a:path h="1523">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08" name="object 3308"/>
          <p:cNvSpPr/>
          <p:nvPr/>
        </p:nvSpPr>
        <p:spPr>
          <a:xfrm>
            <a:off x="8526358" y="1921542"/>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09" name="object 3309"/>
          <p:cNvSpPr/>
          <p:nvPr/>
        </p:nvSpPr>
        <p:spPr>
          <a:xfrm>
            <a:off x="8526358" y="192545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0" name="object 3310"/>
          <p:cNvSpPr/>
          <p:nvPr/>
        </p:nvSpPr>
        <p:spPr>
          <a:xfrm>
            <a:off x="8526358" y="1929362"/>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1" name="object 3311"/>
          <p:cNvSpPr/>
          <p:nvPr/>
        </p:nvSpPr>
        <p:spPr>
          <a:xfrm>
            <a:off x="8526358" y="193229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2" name="object 3312"/>
          <p:cNvSpPr/>
          <p:nvPr/>
        </p:nvSpPr>
        <p:spPr>
          <a:xfrm>
            <a:off x="8526358" y="1936204"/>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3" name="object 3313"/>
          <p:cNvSpPr/>
          <p:nvPr/>
        </p:nvSpPr>
        <p:spPr>
          <a:xfrm>
            <a:off x="8526358" y="1940113"/>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4" name="object 3314"/>
          <p:cNvSpPr/>
          <p:nvPr/>
        </p:nvSpPr>
        <p:spPr>
          <a:xfrm>
            <a:off x="8526358" y="1943045"/>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5" name="object 3315"/>
          <p:cNvSpPr/>
          <p:nvPr/>
        </p:nvSpPr>
        <p:spPr>
          <a:xfrm>
            <a:off x="8526358" y="194695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6" name="object 3316"/>
          <p:cNvSpPr/>
          <p:nvPr/>
        </p:nvSpPr>
        <p:spPr>
          <a:xfrm>
            <a:off x="8526358" y="194988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7" name="object 3317"/>
          <p:cNvSpPr/>
          <p:nvPr/>
        </p:nvSpPr>
        <p:spPr>
          <a:xfrm>
            <a:off x="8526358" y="195379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8" name="object 3318"/>
          <p:cNvSpPr/>
          <p:nvPr/>
        </p:nvSpPr>
        <p:spPr>
          <a:xfrm>
            <a:off x="8526358" y="195770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19" name="object 3319"/>
          <p:cNvSpPr/>
          <p:nvPr/>
        </p:nvSpPr>
        <p:spPr>
          <a:xfrm>
            <a:off x="8526358" y="1960638"/>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0" name="object 3320"/>
          <p:cNvSpPr/>
          <p:nvPr/>
        </p:nvSpPr>
        <p:spPr>
          <a:xfrm>
            <a:off x="8526358" y="196454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1" name="object 3321"/>
          <p:cNvSpPr/>
          <p:nvPr/>
        </p:nvSpPr>
        <p:spPr>
          <a:xfrm>
            <a:off x="8526358" y="1968457"/>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2" name="object 3322"/>
          <p:cNvSpPr/>
          <p:nvPr/>
        </p:nvSpPr>
        <p:spPr>
          <a:xfrm>
            <a:off x="8526358" y="1971389"/>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3" name="object 3323"/>
          <p:cNvSpPr/>
          <p:nvPr/>
        </p:nvSpPr>
        <p:spPr>
          <a:xfrm>
            <a:off x="8526358" y="197529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4" name="object 3324"/>
          <p:cNvSpPr/>
          <p:nvPr/>
        </p:nvSpPr>
        <p:spPr>
          <a:xfrm>
            <a:off x="8526358" y="1979209"/>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5" name="object 3325"/>
          <p:cNvSpPr/>
          <p:nvPr/>
        </p:nvSpPr>
        <p:spPr>
          <a:xfrm>
            <a:off x="8526358" y="198214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6" name="object 3326"/>
          <p:cNvSpPr/>
          <p:nvPr/>
        </p:nvSpPr>
        <p:spPr>
          <a:xfrm>
            <a:off x="8526358" y="1986050"/>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7" name="object 3327"/>
          <p:cNvSpPr/>
          <p:nvPr/>
        </p:nvSpPr>
        <p:spPr>
          <a:xfrm>
            <a:off x="8526358" y="198996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8" name="object 3328"/>
          <p:cNvSpPr/>
          <p:nvPr/>
        </p:nvSpPr>
        <p:spPr>
          <a:xfrm>
            <a:off x="8526358" y="1992892"/>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29" name="object 3329"/>
          <p:cNvSpPr/>
          <p:nvPr/>
        </p:nvSpPr>
        <p:spPr>
          <a:xfrm>
            <a:off x="8526358" y="1996802"/>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0" name="object 3330"/>
          <p:cNvSpPr/>
          <p:nvPr/>
        </p:nvSpPr>
        <p:spPr>
          <a:xfrm>
            <a:off x="8526358" y="2000711"/>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1" name="object 3331"/>
          <p:cNvSpPr/>
          <p:nvPr/>
        </p:nvSpPr>
        <p:spPr>
          <a:xfrm>
            <a:off x="8526358" y="2003643"/>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2" name="object 3332"/>
          <p:cNvSpPr/>
          <p:nvPr/>
        </p:nvSpPr>
        <p:spPr>
          <a:xfrm>
            <a:off x="8526358" y="200755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3" name="object 3333"/>
          <p:cNvSpPr/>
          <p:nvPr/>
        </p:nvSpPr>
        <p:spPr>
          <a:xfrm>
            <a:off x="8526358" y="2011462"/>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4" name="object 3334"/>
          <p:cNvSpPr/>
          <p:nvPr/>
        </p:nvSpPr>
        <p:spPr>
          <a:xfrm>
            <a:off x="8526358" y="201439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5" name="object 3335"/>
          <p:cNvSpPr/>
          <p:nvPr/>
        </p:nvSpPr>
        <p:spPr>
          <a:xfrm>
            <a:off x="8526358" y="2018304"/>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6" name="object 3336"/>
          <p:cNvSpPr/>
          <p:nvPr/>
        </p:nvSpPr>
        <p:spPr>
          <a:xfrm>
            <a:off x="8526358" y="2022214"/>
            <a:ext cx="0" cy="977"/>
          </a:xfrm>
          <a:custGeom>
            <a:avLst/>
            <a:gdLst/>
            <a:ahLst/>
            <a:cxnLst/>
            <a:rect l="l" t="t" r="r" b="b"/>
            <a:pathLst>
              <a:path h="1523">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7" name="object 3337"/>
          <p:cNvSpPr/>
          <p:nvPr/>
        </p:nvSpPr>
        <p:spPr>
          <a:xfrm>
            <a:off x="8526358" y="202514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8" name="object 3338"/>
          <p:cNvSpPr/>
          <p:nvPr/>
        </p:nvSpPr>
        <p:spPr>
          <a:xfrm>
            <a:off x="8526358" y="2029056"/>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39" name="object 3339"/>
          <p:cNvSpPr/>
          <p:nvPr/>
        </p:nvSpPr>
        <p:spPr>
          <a:xfrm>
            <a:off x="8526358" y="2032965"/>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0" name="object 3340"/>
          <p:cNvSpPr/>
          <p:nvPr/>
        </p:nvSpPr>
        <p:spPr>
          <a:xfrm>
            <a:off x="8526358" y="203589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1" name="object 3341"/>
          <p:cNvSpPr/>
          <p:nvPr/>
        </p:nvSpPr>
        <p:spPr>
          <a:xfrm>
            <a:off x="8526358" y="2039807"/>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2" name="object 3342"/>
          <p:cNvSpPr/>
          <p:nvPr/>
        </p:nvSpPr>
        <p:spPr>
          <a:xfrm>
            <a:off x="8526358" y="2042738"/>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3" name="object 3343"/>
          <p:cNvSpPr/>
          <p:nvPr/>
        </p:nvSpPr>
        <p:spPr>
          <a:xfrm>
            <a:off x="8526358" y="2046648"/>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4" name="object 3344"/>
          <p:cNvSpPr/>
          <p:nvPr/>
        </p:nvSpPr>
        <p:spPr>
          <a:xfrm>
            <a:off x="8526358" y="205055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5" name="object 3345"/>
          <p:cNvSpPr/>
          <p:nvPr/>
        </p:nvSpPr>
        <p:spPr>
          <a:xfrm>
            <a:off x="8526358" y="2053490"/>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6" name="object 3346"/>
          <p:cNvSpPr/>
          <p:nvPr/>
        </p:nvSpPr>
        <p:spPr>
          <a:xfrm>
            <a:off x="8526358" y="205739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7" name="object 3347"/>
          <p:cNvSpPr/>
          <p:nvPr/>
        </p:nvSpPr>
        <p:spPr>
          <a:xfrm>
            <a:off x="8526358" y="206130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8" name="object 3348"/>
          <p:cNvSpPr/>
          <p:nvPr/>
        </p:nvSpPr>
        <p:spPr>
          <a:xfrm>
            <a:off x="8526358" y="2064241"/>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49" name="object 3349"/>
          <p:cNvSpPr/>
          <p:nvPr/>
        </p:nvSpPr>
        <p:spPr>
          <a:xfrm>
            <a:off x="8526358" y="2068151"/>
            <a:ext cx="0" cy="1955"/>
          </a:xfrm>
          <a:custGeom>
            <a:avLst/>
            <a:gdLst/>
            <a:ahLst/>
            <a:cxnLst/>
            <a:rect l="l" t="t" r="r" b="b"/>
            <a:pathLst>
              <a:path h="3048">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0" name="object 3350"/>
          <p:cNvSpPr/>
          <p:nvPr/>
        </p:nvSpPr>
        <p:spPr>
          <a:xfrm>
            <a:off x="8526358" y="207206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1" name="object 3351"/>
          <p:cNvSpPr/>
          <p:nvPr/>
        </p:nvSpPr>
        <p:spPr>
          <a:xfrm>
            <a:off x="8526358" y="207499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2" name="object 3352"/>
          <p:cNvSpPr/>
          <p:nvPr/>
        </p:nvSpPr>
        <p:spPr>
          <a:xfrm>
            <a:off x="8526358" y="207890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3" name="object 3353"/>
          <p:cNvSpPr/>
          <p:nvPr/>
        </p:nvSpPr>
        <p:spPr>
          <a:xfrm>
            <a:off x="8526358" y="2082812"/>
            <a:ext cx="0" cy="1954"/>
          </a:xfrm>
          <a:custGeom>
            <a:avLst/>
            <a:gdLst/>
            <a:ahLst/>
            <a:cxnLst/>
            <a:rect l="l" t="t" r="r" b="b"/>
            <a:pathLst>
              <a:path h="3047">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4" name="object 3354"/>
          <p:cNvSpPr/>
          <p:nvPr/>
        </p:nvSpPr>
        <p:spPr>
          <a:xfrm>
            <a:off x="8526358" y="208574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5" name="object 3355"/>
          <p:cNvSpPr/>
          <p:nvPr/>
        </p:nvSpPr>
        <p:spPr>
          <a:xfrm>
            <a:off x="8526358" y="208965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6" name="object 3356"/>
          <p:cNvSpPr/>
          <p:nvPr/>
        </p:nvSpPr>
        <p:spPr>
          <a:xfrm>
            <a:off x="8526358" y="2093563"/>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7" name="object 3357"/>
          <p:cNvSpPr/>
          <p:nvPr/>
        </p:nvSpPr>
        <p:spPr>
          <a:xfrm>
            <a:off x="8526358" y="209649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8" name="object 3358"/>
          <p:cNvSpPr/>
          <p:nvPr/>
        </p:nvSpPr>
        <p:spPr>
          <a:xfrm>
            <a:off x="8526358" y="210040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59" name="object 3359"/>
          <p:cNvSpPr/>
          <p:nvPr/>
        </p:nvSpPr>
        <p:spPr>
          <a:xfrm>
            <a:off x="8526358" y="2104314"/>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0" name="object 3360"/>
          <p:cNvSpPr/>
          <p:nvPr/>
        </p:nvSpPr>
        <p:spPr>
          <a:xfrm>
            <a:off x="8526358" y="210724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1" name="object 3361"/>
          <p:cNvSpPr/>
          <p:nvPr/>
        </p:nvSpPr>
        <p:spPr>
          <a:xfrm>
            <a:off x="8526358" y="211115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2" name="object 3362"/>
          <p:cNvSpPr/>
          <p:nvPr/>
        </p:nvSpPr>
        <p:spPr>
          <a:xfrm>
            <a:off x="8526358" y="2115065"/>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3" name="object 3363"/>
          <p:cNvSpPr/>
          <p:nvPr/>
        </p:nvSpPr>
        <p:spPr>
          <a:xfrm>
            <a:off x="8526358" y="211799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4" name="object 3364"/>
          <p:cNvSpPr/>
          <p:nvPr/>
        </p:nvSpPr>
        <p:spPr>
          <a:xfrm>
            <a:off x="8526358" y="212190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5" name="object 3365"/>
          <p:cNvSpPr/>
          <p:nvPr/>
        </p:nvSpPr>
        <p:spPr>
          <a:xfrm>
            <a:off x="8526358" y="2125817"/>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6" name="object 3366"/>
          <p:cNvSpPr/>
          <p:nvPr/>
        </p:nvSpPr>
        <p:spPr>
          <a:xfrm>
            <a:off x="8526358" y="2128749"/>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7" name="object 3367"/>
          <p:cNvSpPr/>
          <p:nvPr/>
        </p:nvSpPr>
        <p:spPr>
          <a:xfrm>
            <a:off x="8526358" y="213265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8" name="object 3368"/>
          <p:cNvSpPr/>
          <p:nvPr/>
        </p:nvSpPr>
        <p:spPr>
          <a:xfrm>
            <a:off x="8526358" y="213559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69" name="object 3369"/>
          <p:cNvSpPr/>
          <p:nvPr/>
        </p:nvSpPr>
        <p:spPr>
          <a:xfrm>
            <a:off x="8526358" y="213950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0" name="object 3370"/>
          <p:cNvSpPr/>
          <p:nvPr/>
        </p:nvSpPr>
        <p:spPr>
          <a:xfrm>
            <a:off x="8526358" y="214340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1" name="object 3371"/>
          <p:cNvSpPr/>
          <p:nvPr/>
        </p:nvSpPr>
        <p:spPr>
          <a:xfrm>
            <a:off x="8526358" y="214634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2" name="object 3372"/>
          <p:cNvSpPr/>
          <p:nvPr/>
        </p:nvSpPr>
        <p:spPr>
          <a:xfrm>
            <a:off x="8526358" y="215025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3" name="object 3373"/>
          <p:cNvSpPr/>
          <p:nvPr/>
        </p:nvSpPr>
        <p:spPr>
          <a:xfrm>
            <a:off x="8526358" y="2154161"/>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4" name="object 3374"/>
          <p:cNvSpPr/>
          <p:nvPr/>
        </p:nvSpPr>
        <p:spPr>
          <a:xfrm>
            <a:off x="8526358" y="215709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5" name="object 3375"/>
          <p:cNvSpPr/>
          <p:nvPr/>
        </p:nvSpPr>
        <p:spPr>
          <a:xfrm>
            <a:off x="8526358" y="216100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6" name="object 3376"/>
          <p:cNvSpPr/>
          <p:nvPr/>
        </p:nvSpPr>
        <p:spPr>
          <a:xfrm>
            <a:off x="8526358" y="2164912"/>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7" name="object 3377"/>
          <p:cNvSpPr/>
          <p:nvPr/>
        </p:nvSpPr>
        <p:spPr>
          <a:xfrm>
            <a:off x="8526358" y="216784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8" name="object 3378"/>
          <p:cNvSpPr/>
          <p:nvPr/>
        </p:nvSpPr>
        <p:spPr>
          <a:xfrm>
            <a:off x="8526358" y="217175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79" name="object 3379"/>
          <p:cNvSpPr/>
          <p:nvPr/>
        </p:nvSpPr>
        <p:spPr>
          <a:xfrm>
            <a:off x="8526358" y="217566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0" name="object 3380"/>
          <p:cNvSpPr/>
          <p:nvPr/>
        </p:nvSpPr>
        <p:spPr>
          <a:xfrm>
            <a:off x="8526358" y="2178596"/>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1" name="object 3381"/>
          <p:cNvSpPr/>
          <p:nvPr/>
        </p:nvSpPr>
        <p:spPr>
          <a:xfrm>
            <a:off x="8526358" y="218250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2" name="object 3382"/>
          <p:cNvSpPr/>
          <p:nvPr/>
        </p:nvSpPr>
        <p:spPr>
          <a:xfrm>
            <a:off x="8526358" y="2186415"/>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3" name="object 3383"/>
          <p:cNvSpPr/>
          <p:nvPr/>
        </p:nvSpPr>
        <p:spPr>
          <a:xfrm>
            <a:off x="8526358" y="2189347"/>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4" name="object 3384"/>
          <p:cNvSpPr/>
          <p:nvPr/>
        </p:nvSpPr>
        <p:spPr>
          <a:xfrm>
            <a:off x="8526358" y="219325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5" name="object 3385"/>
          <p:cNvSpPr/>
          <p:nvPr/>
        </p:nvSpPr>
        <p:spPr>
          <a:xfrm>
            <a:off x="8526358" y="2197166"/>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6" name="object 3386"/>
          <p:cNvSpPr/>
          <p:nvPr/>
        </p:nvSpPr>
        <p:spPr>
          <a:xfrm>
            <a:off x="8526358" y="220009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7" name="object 3387"/>
          <p:cNvSpPr/>
          <p:nvPr/>
        </p:nvSpPr>
        <p:spPr>
          <a:xfrm>
            <a:off x="8526358" y="220400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8" name="object 3388"/>
          <p:cNvSpPr/>
          <p:nvPr/>
        </p:nvSpPr>
        <p:spPr>
          <a:xfrm>
            <a:off x="8526358" y="2207917"/>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89" name="object 3389"/>
          <p:cNvSpPr/>
          <p:nvPr/>
        </p:nvSpPr>
        <p:spPr>
          <a:xfrm>
            <a:off x="8526358" y="221084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90" name="object 3390"/>
          <p:cNvSpPr/>
          <p:nvPr/>
        </p:nvSpPr>
        <p:spPr>
          <a:xfrm>
            <a:off x="8526358" y="2214759"/>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91" name="object 3391"/>
          <p:cNvSpPr/>
          <p:nvPr/>
        </p:nvSpPr>
        <p:spPr>
          <a:xfrm>
            <a:off x="8526358" y="2218668"/>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92" name="object 3392"/>
          <p:cNvSpPr/>
          <p:nvPr/>
        </p:nvSpPr>
        <p:spPr>
          <a:xfrm>
            <a:off x="8526358" y="222160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93" name="object 3393"/>
          <p:cNvSpPr/>
          <p:nvPr/>
        </p:nvSpPr>
        <p:spPr>
          <a:xfrm>
            <a:off x="8526358" y="222551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94" name="object 3394"/>
          <p:cNvSpPr/>
          <p:nvPr/>
        </p:nvSpPr>
        <p:spPr>
          <a:xfrm>
            <a:off x="8526358" y="222844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95" name="object 3395"/>
          <p:cNvSpPr/>
          <p:nvPr/>
        </p:nvSpPr>
        <p:spPr>
          <a:xfrm>
            <a:off x="8526358" y="223235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96" name="object 3396"/>
          <p:cNvSpPr/>
          <p:nvPr/>
        </p:nvSpPr>
        <p:spPr>
          <a:xfrm>
            <a:off x="8526358" y="223626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97" name="object 3397"/>
          <p:cNvSpPr/>
          <p:nvPr/>
        </p:nvSpPr>
        <p:spPr>
          <a:xfrm>
            <a:off x="8526358" y="2239194"/>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98" name="object 3398"/>
          <p:cNvSpPr/>
          <p:nvPr/>
        </p:nvSpPr>
        <p:spPr>
          <a:xfrm>
            <a:off x="8526358" y="224310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399" name="object 3399"/>
          <p:cNvSpPr/>
          <p:nvPr/>
        </p:nvSpPr>
        <p:spPr>
          <a:xfrm>
            <a:off x="8526358" y="224701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0" name="object 3400"/>
          <p:cNvSpPr/>
          <p:nvPr/>
        </p:nvSpPr>
        <p:spPr>
          <a:xfrm>
            <a:off x="8526358" y="224994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1" name="object 3401"/>
          <p:cNvSpPr/>
          <p:nvPr/>
        </p:nvSpPr>
        <p:spPr>
          <a:xfrm>
            <a:off x="8526358" y="225385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2" name="object 3402"/>
          <p:cNvSpPr/>
          <p:nvPr/>
        </p:nvSpPr>
        <p:spPr>
          <a:xfrm>
            <a:off x="8526358" y="225776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3" name="object 3403"/>
          <p:cNvSpPr/>
          <p:nvPr/>
        </p:nvSpPr>
        <p:spPr>
          <a:xfrm>
            <a:off x="8526358" y="226069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4" name="object 3404"/>
          <p:cNvSpPr/>
          <p:nvPr/>
        </p:nvSpPr>
        <p:spPr>
          <a:xfrm>
            <a:off x="8526358" y="226460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5" name="object 3405"/>
          <p:cNvSpPr/>
          <p:nvPr/>
        </p:nvSpPr>
        <p:spPr>
          <a:xfrm>
            <a:off x="8526358" y="226851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6" name="object 3406"/>
          <p:cNvSpPr/>
          <p:nvPr/>
        </p:nvSpPr>
        <p:spPr>
          <a:xfrm>
            <a:off x="8526358" y="227144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7" name="object 3407"/>
          <p:cNvSpPr/>
          <p:nvPr/>
        </p:nvSpPr>
        <p:spPr>
          <a:xfrm>
            <a:off x="8526358" y="2275357"/>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8" name="object 3408"/>
          <p:cNvSpPr/>
          <p:nvPr/>
        </p:nvSpPr>
        <p:spPr>
          <a:xfrm>
            <a:off x="8526358" y="2279266"/>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09" name="object 3409"/>
          <p:cNvSpPr/>
          <p:nvPr/>
        </p:nvSpPr>
        <p:spPr>
          <a:xfrm>
            <a:off x="8526358" y="228219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0" name="object 3410"/>
          <p:cNvSpPr/>
          <p:nvPr/>
        </p:nvSpPr>
        <p:spPr>
          <a:xfrm>
            <a:off x="8526358" y="228610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1" name="object 3411"/>
          <p:cNvSpPr/>
          <p:nvPr/>
        </p:nvSpPr>
        <p:spPr>
          <a:xfrm>
            <a:off x="8526358" y="2290018"/>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2" name="object 3412"/>
          <p:cNvSpPr/>
          <p:nvPr/>
        </p:nvSpPr>
        <p:spPr>
          <a:xfrm>
            <a:off x="8526358" y="229295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3" name="object 3413"/>
          <p:cNvSpPr/>
          <p:nvPr/>
        </p:nvSpPr>
        <p:spPr>
          <a:xfrm>
            <a:off x="8526358" y="229685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4" name="object 3414"/>
          <p:cNvSpPr/>
          <p:nvPr/>
        </p:nvSpPr>
        <p:spPr>
          <a:xfrm>
            <a:off x="8526358" y="2300769"/>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5" name="object 3415"/>
          <p:cNvSpPr/>
          <p:nvPr/>
        </p:nvSpPr>
        <p:spPr>
          <a:xfrm>
            <a:off x="8526358" y="230370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6" name="object 3416"/>
          <p:cNvSpPr/>
          <p:nvPr/>
        </p:nvSpPr>
        <p:spPr>
          <a:xfrm>
            <a:off x="8526358" y="230761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7" name="object 3417"/>
          <p:cNvSpPr/>
          <p:nvPr/>
        </p:nvSpPr>
        <p:spPr>
          <a:xfrm>
            <a:off x="8526358" y="2311520"/>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8" name="object 3418"/>
          <p:cNvSpPr/>
          <p:nvPr/>
        </p:nvSpPr>
        <p:spPr>
          <a:xfrm>
            <a:off x="8526358" y="231445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19" name="object 3419"/>
          <p:cNvSpPr/>
          <p:nvPr/>
        </p:nvSpPr>
        <p:spPr>
          <a:xfrm>
            <a:off x="8526358" y="231836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0" name="object 3420"/>
          <p:cNvSpPr/>
          <p:nvPr/>
        </p:nvSpPr>
        <p:spPr>
          <a:xfrm>
            <a:off x="8526358" y="232129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1" name="object 3421"/>
          <p:cNvSpPr/>
          <p:nvPr/>
        </p:nvSpPr>
        <p:spPr>
          <a:xfrm>
            <a:off x="8526358" y="232520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2" name="object 3422"/>
          <p:cNvSpPr/>
          <p:nvPr/>
        </p:nvSpPr>
        <p:spPr>
          <a:xfrm>
            <a:off x="8526358" y="23291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3" name="object 3423"/>
          <p:cNvSpPr/>
          <p:nvPr/>
        </p:nvSpPr>
        <p:spPr>
          <a:xfrm>
            <a:off x="8526358" y="233204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4" name="object 3424"/>
          <p:cNvSpPr/>
          <p:nvPr/>
        </p:nvSpPr>
        <p:spPr>
          <a:xfrm>
            <a:off x="8526358" y="2335955"/>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5" name="object 3425"/>
          <p:cNvSpPr/>
          <p:nvPr/>
        </p:nvSpPr>
        <p:spPr>
          <a:xfrm>
            <a:off x="8526358" y="233986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6" name="object 3426"/>
          <p:cNvSpPr/>
          <p:nvPr/>
        </p:nvSpPr>
        <p:spPr>
          <a:xfrm>
            <a:off x="8526358" y="234279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7" name="object 3427"/>
          <p:cNvSpPr/>
          <p:nvPr/>
        </p:nvSpPr>
        <p:spPr>
          <a:xfrm>
            <a:off x="8526358" y="234670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8" name="object 3428"/>
          <p:cNvSpPr/>
          <p:nvPr/>
        </p:nvSpPr>
        <p:spPr>
          <a:xfrm>
            <a:off x="8526358" y="235061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29" name="object 3429"/>
          <p:cNvSpPr/>
          <p:nvPr/>
        </p:nvSpPr>
        <p:spPr>
          <a:xfrm>
            <a:off x="8526358" y="235354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0" name="object 3430"/>
          <p:cNvSpPr/>
          <p:nvPr/>
        </p:nvSpPr>
        <p:spPr>
          <a:xfrm>
            <a:off x="8526358" y="235745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1" name="object 3431"/>
          <p:cNvSpPr/>
          <p:nvPr/>
        </p:nvSpPr>
        <p:spPr>
          <a:xfrm>
            <a:off x="8526358" y="2361367"/>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2" name="object 3432"/>
          <p:cNvSpPr/>
          <p:nvPr/>
        </p:nvSpPr>
        <p:spPr>
          <a:xfrm>
            <a:off x="8526358" y="236429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3" name="object 3433"/>
          <p:cNvSpPr/>
          <p:nvPr/>
        </p:nvSpPr>
        <p:spPr>
          <a:xfrm>
            <a:off x="8526358" y="236820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4" name="object 3434"/>
          <p:cNvSpPr/>
          <p:nvPr/>
        </p:nvSpPr>
        <p:spPr>
          <a:xfrm>
            <a:off x="8526358" y="2372118"/>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5" name="object 3435"/>
          <p:cNvSpPr/>
          <p:nvPr/>
        </p:nvSpPr>
        <p:spPr>
          <a:xfrm>
            <a:off x="8526358" y="237505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6" name="object 3436"/>
          <p:cNvSpPr/>
          <p:nvPr/>
        </p:nvSpPr>
        <p:spPr>
          <a:xfrm>
            <a:off x="8526358" y="237896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7" name="object 3437"/>
          <p:cNvSpPr/>
          <p:nvPr/>
        </p:nvSpPr>
        <p:spPr>
          <a:xfrm>
            <a:off x="8526358" y="2382869"/>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8" name="object 3438"/>
          <p:cNvSpPr/>
          <p:nvPr/>
        </p:nvSpPr>
        <p:spPr>
          <a:xfrm>
            <a:off x="8526358" y="2385802"/>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39" name="object 3439"/>
          <p:cNvSpPr/>
          <p:nvPr/>
        </p:nvSpPr>
        <p:spPr>
          <a:xfrm>
            <a:off x="8526358" y="238971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0" name="object 3440"/>
          <p:cNvSpPr/>
          <p:nvPr/>
        </p:nvSpPr>
        <p:spPr>
          <a:xfrm>
            <a:off x="8526358" y="2393621"/>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1" name="object 3441"/>
          <p:cNvSpPr/>
          <p:nvPr/>
        </p:nvSpPr>
        <p:spPr>
          <a:xfrm>
            <a:off x="8526358" y="2396553"/>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2" name="object 3442"/>
          <p:cNvSpPr/>
          <p:nvPr/>
        </p:nvSpPr>
        <p:spPr>
          <a:xfrm>
            <a:off x="8526358" y="240046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3" name="object 3443"/>
          <p:cNvSpPr/>
          <p:nvPr/>
        </p:nvSpPr>
        <p:spPr>
          <a:xfrm>
            <a:off x="8526358" y="2404372"/>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4" name="object 3444"/>
          <p:cNvSpPr/>
          <p:nvPr/>
        </p:nvSpPr>
        <p:spPr>
          <a:xfrm>
            <a:off x="8526358" y="240730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5" name="object 3445"/>
          <p:cNvSpPr/>
          <p:nvPr/>
        </p:nvSpPr>
        <p:spPr>
          <a:xfrm>
            <a:off x="8526358" y="24112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6" name="object 3446"/>
          <p:cNvSpPr/>
          <p:nvPr/>
        </p:nvSpPr>
        <p:spPr>
          <a:xfrm>
            <a:off x="8526358" y="241414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7" name="object 3447"/>
          <p:cNvSpPr/>
          <p:nvPr/>
        </p:nvSpPr>
        <p:spPr>
          <a:xfrm>
            <a:off x="8526358" y="241805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8" name="object 3448"/>
          <p:cNvSpPr/>
          <p:nvPr/>
        </p:nvSpPr>
        <p:spPr>
          <a:xfrm>
            <a:off x="8526358" y="2421965"/>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49" name="object 3449"/>
          <p:cNvSpPr/>
          <p:nvPr/>
        </p:nvSpPr>
        <p:spPr>
          <a:xfrm>
            <a:off x="8526358" y="242489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0" name="object 3450"/>
          <p:cNvSpPr/>
          <p:nvPr/>
        </p:nvSpPr>
        <p:spPr>
          <a:xfrm>
            <a:off x="8526358" y="242880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1" name="object 3451"/>
          <p:cNvSpPr/>
          <p:nvPr/>
        </p:nvSpPr>
        <p:spPr>
          <a:xfrm>
            <a:off x="8526358" y="243271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2" name="object 3452"/>
          <p:cNvSpPr/>
          <p:nvPr/>
        </p:nvSpPr>
        <p:spPr>
          <a:xfrm>
            <a:off x="8526358" y="243564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3" name="object 3453"/>
          <p:cNvSpPr/>
          <p:nvPr/>
        </p:nvSpPr>
        <p:spPr>
          <a:xfrm>
            <a:off x="8526358" y="243955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4" name="object 3454"/>
          <p:cNvSpPr/>
          <p:nvPr/>
        </p:nvSpPr>
        <p:spPr>
          <a:xfrm>
            <a:off x="8526358" y="244346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5" name="object 3455"/>
          <p:cNvSpPr/>
          <p:nvPr/>
        </p:nvSpPr>
        <p:spPr>
          <a:xfrm>
            <a:off x="8526358" y="2446400"/>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6" name="object 3456"/>
          <p:cNvSpPr/>
          <p:nvPr/>
        </p:nvSpPr>
        <p:spPr>
          <a:xfrm>
            <a:off x="8526358" y="245030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7" name="object 3457"/>
          <p:cNvSpPr/>
          <p:nvPr/>
        </p:nvSpPr>
        <p:spPr>
          <a:xfrm>
            <a:off x="8526358" y="245421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8" name="object 3458"/>
          <p:cNvSpPr/>
          <p:nvPr/>
        </p:nvSpPr>
        <p:spPr>
          <a:xfrm>
            <a:off x="8526358" y="245715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59" name="object 3459"/>
          <p:cNvSpPr/>
          <p:nvPr/>
        </p:nvSpPr>
        <p:spPr>
          <a:xfrm>
            <a:off x="8526358" y="246106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60" name="object 3460"/>
          <p:cNvSpPr/>
          <p:nvPr/>
        </p:nvSpPr>
        <p:spPr>
          <a:xfrm>
            <a:off x="8526358" y="2464970"/>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61" name="object 3461"/>
          <p:cNvSpPr/>
          <p:nvPr/>
        </p:nvSpPr>
        <p:spPr>
          <a:xfrm>
            <a:off x="8526358" y="246790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62" name="object 3462"/>
          <p:cNvSpPr/>
          <p:nvPr/>
        </p:nvSpPr>
        <p:spPr>
          <a:xfrm>
            <a:off x="8526358" y="247181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63" name="object 3463"/>
          <p:cNvSpPr/>
          <p:nvPr/>
        </p:nvSpPr>
        <p:spPr>
          <a:xfrm>
            <a:off x="8526358" y="2475721"/>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64" name="object 3464"/>
          <p:cNvSpPr/>
          <p:nvPr/>
        </p:nvSpPr>
        <p:spPr>
          <a:xfrm>
            <a:off x="8526358" y="247865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65" name="object 3465"/>
          <p:cNvSpPr/>
          <p:nvPr/>
        </p:nvSpPr>
        <p:spPr>
          <a:xfrm>
            <a:off x="8526358" y="2482563"/>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66" name="object 3466"/>
          <p:cNvSpPr/>
          <p:nvPr/>
        </p:nvSpPr>
        <p:spPr>
          <a:xfrm>
            <a:off x="8526358" y="2486473"/>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67" name="object 3467"/>
          <p:cNvSpPr/>
          <p:nvPr/>
        </p:nvSpPr>
        <p:spPr>
          <a:xfrm>
            <a:off x="8526358" y="248940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68" name="object 3468"/>
          <p:cNvSpPr/>
          <p:nvPr/>
        </p:nvSpPr>
        <p:spPr>
          <a:xfrm>
            <a:off x="8526358" y="24933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69" name="object 3469"/>
          <p:cNvSpPr/>
          <p:nvPr/>
        </p:nvSpPr>
        <p:spPr>
          <a:xfrm>
            <a:off x="8526358" y="2497224"/>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70" name="object 3470"/>
          <p:cNvSpPr/>
          <p:nvPr/>
        </p:nvSpPr>
        <p:spPr>
          <a:xfrm>
            <a:off x="8526358" y="250015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71" name="object 3471"/>
          <p:cNvSpPr/>
          <p:nvPr/>
        </p:nvSpPr>
        <p:spPr>
          <a:xfrm>
            <a:off x="8526358" y="250406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72" name="object 3472"/>
          <p:cNvSpPr/>
          <p:nvPr/>
        </p:nvSpPr>
        <p:spPr>
          <a:xfrm>
            <a:off x="8526358" y="2506998"/>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73" name="object 3473"/>
          <p:cNvSpPr/>
          <p:nvPr/>
        </p:nvSpPr>
        <p:spPr>
          <a:xfrm>
            <a:off x="8526358" y="251090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74" name="object 3474"/>
          <p:cNvSpPr/>
          <p:nvPr/>
        </p:nvSpPr>
        <p:spPr>
          <a:xfrm>
            <a:off x="8526358" y="251481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75" name="object 3475"/>
          <p:cNvSpPr/>
          <p:nvPr/>
        </p:nvSpPr>
        <p:spPr>
          <a:xfrm>
            <a:off x="8526358" y="251774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76" name="object 3476"/>
          <p:cNvSpPr/>
          <p:nvPr/>
        </p:nvSpPr>
        <p:spPr>
          <a:xfrm>
            <a:off x="8526358" y="252165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77" name="object 3477"/>
          <p:cNvSpPr/>
          <p:nvPr/>
        </p:nvSpPr>
        <p:spPr>
          <a:xfrm>
            <a:off x="8526358" y="252556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78" name="object 3478"/>
          <p:cNvSpPr/>
          <p:nvPr/>
        </p:nvSpPr>
        <p:spPr>
          <a:xfrm>
            <a:off x="8526358" y="252850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79" name="object 3479"/>
          <p:cNvSpPr/>
          <p:nvPr/>
        </p:nvSpPr>
        <p:spPr>
          <a:xfrm>
            <a:off x="8526358" y="2532410"/>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0" name="object 3480"/>
          <p:cNvSpPr/>
          <p:nvPr/>
        </p:nvSpPr>
        <p:spPr>
          <a:xfrm>
            <a:off x="8526358" y="253631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1" name="object 3481"/>
          <p:cNvSpPr/>
          <p:nvPr/>
        </p:nvSpPr>
        <p:spPr>
          <a:xfrm>
            <a:off x="8526358" y="253925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2" name="object 3482"/>
          <p:cNvSpPr/>
          <p:nvPr/>
        </p:nvSpPr>
        <p:spPr>
          <a:xfrm>
            <a:off x="8526358" y="2543161"/>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3" name="object 3483"/>
          <p:cNvSpPr/>
          <p:nvPr/>
        </p:nvSpPr>
        <p:spPr>
          <a:xfrm>
            <a:off x="8526358" y="254707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4" name="object 3484"/>
          <p:cNvSpPr/>
          <p:nvPr/>
        </p:nvSpPr>
        <p:spPr>
          <a:xfrm>
            <a:off x="8526358" y="255000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5" name="object 3485"/>
          <p:cNvSpPr/>
          <p:nvPr/>
        </p:nvSpPr>
        <p:spPr>
          <a:xfrm>
            <a:off x="8526358" y="255391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6" name="object 3486"/>
          <p:cNvSpPr/>
          <p:nvPr/>
        </p:nvSpPr>
        <p:spPr>
          <a:xfrm>
            <a:off x="8526358" y="2557822"/>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7" name="object 3487"/>
          <p:cNvSpPr/>
          <p:nvPr/>
        </p:nvSpPr>
        <p:spPr>
          <a:xfrm>
            <a:off x="8526358" y="256075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8" name="object 3488"/>
          <p:cNvSpPr/>
          <p:nvPr/>
        </p:nvSpPr>
        <p:spPr>
          <a:xfrm>
            <a:off x="8526358" y="256466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89" name="object 3489"/>
          <p:cNvSpPr/>
          <p:nvPr/>
        </p:nvSpPr>
        <p:spPr>
          <a:xfrm>
            <a:off x="8526358" y="2568573"/>
            <a:ext cx="0" cy="977"/>
          </a:xfrm>
          <a:custGeom>
            <a:avLst/>
            <a:gdLst/>
            <a:ahLst/>
            <a:cxnLst/>
            <a:rect l="l" t="t" r="r" b="b"/>
            <a:pathLst>
              <a:path h="1523">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0" name="object 3490"/>
          <p:cNvSpPr/>
          <p:nvPr/>
        </p:nvSpPr>
        <p:spPr>
          <a:xfrm>
            <a:off x="8526358" y="257150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1" name="object 3491"/>
          <p:cNvSpPr/>
          <p:nvPr/>
        </p:nvSpPr>
        <p:spPr>
          <a:xfrm>
            <a:off x="8526358" y="25754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2" name="object 3492"/>
          <p:cNvSpPr/>
          <p:nvPr/>
        </p:nvSpPr>
        <p:spPr>
          <a:xfrm>
            <a:off x="8526358" y="2579324"/>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3" name="object 3493"/>
          <p:cNvSpPr/>
          <p:nvPr/>
        </p:nvSpPr>
        <p:spPr>
          <a:xfrm>
            <a:off x="8526358" y="258225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4" name="object 3494"/>
          <p:cNvSpPr/>
          <p:nvPr/>
        </p:nvSpPr>
        <p:spPr>
          <a:xfrm>
            <a:off x="8526358" y="258616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5" name="object 3495"/>
          <p:cNvSpPr/>
          <p:nvPr/>
        </p:nvSpPr>
        <p:spPr>
          <a:xfrm>
            <a:off x="8526358" y="2590076"/>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6" name="object 3496"/>
          <p:cNvSpPr/>
          <p:nvPr/>
        </p:nvSpPr>
        <p:spPr>
          <a:xfrm>
            <a:off x="8526358" y="2593008"/>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7" name="object 3497"/>
          <p:cNvSpPr/>
          <p:nvPr/>
        </p:nvSpPr>
        <p:spPr>
          <a:xfrm>
            <a:off x="8526358" y="259691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8" name="object 3498"/>
          <p:cNvSpPr/>
          <p:nvPr/>
        </p:nvSpPr>
        <p:spPr>
          <a:xfrm>
            <a:off x="8526358" y="2600827"/>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499" name="object 3499"/>
          <p:cNvSpPr/>
          <p:nvPr/>
        </p:nvSpPr>
        <p:spPr>
          <a:xfrm>
            <a:off x="8526358" y="260375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00" name="object 3500"/>
          <p:cNvSpPr/>
          <p:nvPr/>
        </p:nvSpPr>
        <p:spPr>
          <a:xfrm>
            <a:off x="8526358" y="260766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01" name="object 3501"/>
          <p:cNvSpPr/>
          <p:nvPr/>
        </p:nvSpPr>
        <p:spPr>
          <a:xfrm>
            <a:off x="8526358" y="261060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02" name="object 3502"/>
          <p:cNvSpPr/>
          <p:nvPr/>
        </p:nvSpPr>
        <p:spPr>
          <a:xfrm>
            <a:off x="8526358" y="261451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03" name="object 3503"/>
          <p:cNvSpPr/>
          <p:nvPr/>
        </p:nvSpPr>
        <p:spPr>
          <a:xfrm>
            <a:off x="8526358" y="261841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04" name="object 3504"/>
          <p:cNvSpPr/>
          <p:nvPr/>
        </p:nvSpPr>
        <p:spPr>
          <a:xfrm>
            <a:off x="8526358" y="262135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05" name="object 3505"/>
          <p:cNvSpPr/>
          <p:nvPr/>
        </p:nvSpPr>
        <p:spPr>
          <a:xfrm>
            <a:off x="8526358" y="262526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06" name="object 3506"/>
          <p:cNvSpPr/>
          <p:nvPr/>
        </p:nvSpPr>
        <p:spPr>
          <a:xfrm>
            <a:off x="8526358" y="2629171"/>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07" name="object 3507"/>
          <p:cNvSpPr/>
          <p:nvPr/>
        </p:nvSpPr>
        <p:spPr>
          <a:xfrm>
            <a:off x="8526358" y="263210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08" name="object 3508"/>
          <p:cNvSpPr/>
          <p:nvPr/>
        </p:nvSpPr>
        <p:spPr>
          <a:xfrm>
            <a:off x="8526358" y="263601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09" name="object 3509"/>
          <p:cNvSpPr/>
          <p:nvPr/>
        </p:nvSpPr>
        <p:spPr>
          <a:xfrm>
            <a:off x="8526358" y="263992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0" name="object 3510"/>
          <p:cNvSpPr/>
          <p:nvPr/>
        </p:nvSpPr>
        <p:spPr>
          <a:xfrm>
            <a:off x="8526358" y="264285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1" name="object 3511"/>
          <p:cNvSpPr/>
          <p:nvPr/>
        </p:nvSpPr>
        <p:spPr>
          <a:xfrm>
            <a:off x="8526358" y="264676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2" name="object 3512"/>
          <p:cNvSpPr/>
          <p:nvPr/>
        </p:nvSpPr>
        <p:spPr>
          <a:xfrm>
            <a:off x="8526358" y="2650674"/>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3" name="object 3513"/>
          <p:cNvSpPr/>
          <p:nvPr/>
        </p:nvSpPr>
        <p:spPr>
          <a:xfrm>
            <a:off x="8526358" y="2653606"/>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4" name="object 3514"/>
          <p:cNvSpPr/>
          <p:nvPr/>
        </p:nvSpPr>
        <p:spPr>
          <a:xfrm>
            <a:off x="8526358" y="265751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5" name="object 3515"/>
          <p:cNvSpPr/>
          <p:nvPr/>
        </p:nvSpPr>
        <p:spPr>
          <a:xfrm>
            <a:off x="8526358" y="2661425"/>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6" name="object 3516"/>
          <p:cNvSpPr/>
          <p:nvPr/>
        </p:nvSpPr>
        <p:spPr>
          <a:xfrm>
            <a:off x="8526358" y="266435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7" name="object 3517"/>
          <p:cNvSpPr/>
          <p:nvPr/>
        </p:nvSpPr>
        <p:spPr>
          <a:xfrm>
            <a:off x="8526358" y="266826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8" name="object 3518"/>
          <p:cNvSpPr/>
          <p:nvPr/>
        </p:nvSpPr>
        <p:spPr>
          <a:xfrm>
            <a:off x="8526358" y="2672176"/>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19" name="object 3519"/>
          <p:cNvSpPr/>
          <p:nvPr/>
        </p:nvSpPr>
        <p:spPr>
          <a:xfrm>
            <a:off x="8526358" y="267510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0" name="object 3520"/>
          <p:cNvSpPr/>
          <p:nvPr/>
        </p:nvSpPr>
        <p:spPr>
          <a:xfrm>
            <a:off x="8526358" y="2679018"/>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1" name="object 3521"/>
          <p:cNvSpPr/>
          <p:nvPr/>
        </p:nvSpPr>
        <p:spPr>
          <a:xfrm>
            <a:off x="8526358" y="2682927"/>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2" name="object 3522"/>
          <p:cNvSpPr/>
          <p:nvPr/>
        </p:nvSpPr>
        <p:spPr>
          <a:xfrm>
            <a:off x="8526358" y="268585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3" name="object 3523"/>
          <p:cNvSpPr/>
          <p:nvPr/>
        </p:nvSpPr>
        <p:spPr>
          <a:xfrm>
            <a:off x="8526358" y="2689769"/>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4" name="object 3524"/>
          <p:cNvSpPr/>
          <p:nvPr/>
        </p:nvSpPr>
        <p:spPr>
          <a:xfrm>
            <a:off x="8526358" y="2693679"/>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5" name="object 3525"/>
          <p:cNvSpPr/>
          <p:nvPr/>
        </p:nvSpPr>
        <p:spPr>
          <a:xfrm>
            <a:off x="8526358" y="269661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6" name="object 3526"/>
          <p:cNvSpPr/>
          <p:nvPr/>
        </p:nvSpPr>
        <p:spPr>
          <a:xfrm>
            <a:off x="8526358" y="270052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7" name="object 3527"/>
          <p:cNvSpPr/>
          <p:nvPr/>
        </p:nvSpPr>
        <p:spPr>
          <a:xfrm>
            <a:off x="8526358" y="2703453"/>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8" name="object 3528"/>
          <p:cNvSpPr/>
          <p:nvPr/>
        </p:nvSpPr>
        <p:spPr>
          <a:xfrm>
            <a:off x="8526358" y="270736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29" name="object 3529"/>
          <p:cNvSpPr/>
          <p:nvPr/>
        </p:nvSpPr>
        <p:spPr>
          <a:xfrm>
            <a:off x="8526358" y="271127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30" name="object 3530"/>
          <p:cNvSpPr/>
          <p:nvPr/>
        </p:nvSpPr>
        <p:spPr>
          <a:xfrm>
            <a:off x="8526358" y="2714204"/>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31" name="object 3531"/>
          <p:cNvSpPr/>
          <p:nvPr/>
        </p:nvSpPr>
        <p:spPr>
          <a:xfrm>
            <a:off x="8526358" y="27181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32" name="object 3532"/>
          <p:cNvSpPr/>
          <p:nvPr/>
        </p:nvSpPr>
        <p:spPr>
          <a:xfrm>
            <a:off x="8526358" y="272202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33" name="object 3533"/>
          <p:cNvSpPr/>
          <p:nvPr/>
        </p:nvSpPr>
        <p:spPr>
          <a:xfrm>
            <a:off x="8526358" y="272495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34" name="object 3534"/>
          <p:cNvSpPr/>
          <p:nvPr/>
        </p:nvSpPr>
        <p:spPr>
          <a:xfrm>
            <a:off x="8526358" y="272886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35" name="object 3535"/>
          <p:cNvSpPr/>
          <p:nvPr/>
        </p:nvSpPr>
        <p:spPr>
          <a:xfrm>
            <a:off x="8526358" y="273277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36" name="object 3536"/>
          <p:cNvSpPr/>
          <p:nvPr/>
        </p:nvSpPr>
        <p:spPr>
          <a:xfrm>
            <a:off x="8526358" y="273570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37" name="object 3537"/>
          <p:cNvSpPr/>
          <p:nvPr/>
        </p:nvSpPr>
        <p:spPr>
          <a:xfrm>
            <a:off x="8526358" y="2739616"/>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38" name="object 3538"/>
          <p:cNvSpPr/>
          <p:nvPr/>
        </p:nvSpPr>
        <p:spPr>
          <a:xfrm>
            <a:off x="8526358" y="2743525"/>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39" name="object 3539"/>
          <p:cNvSpPr/>
          <p:nvPr/>
        </p:nvSpPr>
        <p:spPr>
          <a:xfrm>
            <a:off x="8526358" y="274645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0" name="object 3540"/>
          <p:cNvSpPr/>
          <p:nvPr/>
        </p:nvSpPr>
        <p:spPr>
          <a:xfrm>
            <a:off x="8526358" y="2750367"/>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1" name="object 3541"/>
          <p:cNvSpPr/>
          <p:nvPr/>
        </p:nvSpPr>
        <p:spPr>
          <a:xfrm>
            <a:off x="8526358" y="2754277"/>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2" name="object 3542"/>
          <p:cNvSpPr/>
          <p:nvPr/>
        </p:nvSpPr>
        <p:spPr>
          <a:xfrm>
            <a:off x="8526358" y="275720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3" name="object 3543"/>
          <p:cNvSpPr/>
          <p:nvPr/>
        </p:nvSpPr>
        <p:spPr>
          <a:xfrm>
            <a:off x="8526358" y="276111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4" name="object 3544"/>
          <p:cNvSpPr/>
          <p:nvPr/>
        </p:nvSpPr>
        <p:spPr>
          <a:xfrm>
            <a:off x="8526358" y="2765028"/>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5" name="object 3545"/>
          <p:cNvSpPr/>
          <p:nvPr/>
        </p:nvSpPr>
        <p:spPr>
          <a:xfrm>
            <a:off x="8526358" y="276796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6" name="object 3546"/>
          <p:cNvSpPr/>
          <p:nvPr/>
        </p:nvSpPr>
        <p:spPr>
          <a:xfrm>
            <a:off x="8526358" y="277186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7" name="object 3547"/>
          <p:cNvSpPr/>
          <p:nvPr/>
        </p:nvSpPr>
        <p:spPr>
          <a:xfrm>
            <a:off x="8526358" y="2775779"/>
            <a:ext cx="0" cy="977"/>
          </a:xfrm>
          <a:custGeom>
            <a:avLst/>
            <a:gdLst/>
            <a:ahLst/>
            <a:cxnLst/>
            <a:rect l="l" t="t" r="r" b="b"/>
            <a:pathLst>
              <a:path h="1523">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8" name="object 3548"/>
          <p:cNvSpPr/>
          <p:nvPr/>
        </p:nvSpPr>
        <p:spPr>
          <a:xfrm>
            <a:off x="8526358" y="277871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49" name="object 3549"/>
          <p:cNvSpPr/>
          <p:nvPr/>
        </p:nvSpPr>
        <p:spPr>
          <a:xfrm>
            <a:off x="8526358" y="278262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0" name="object 3550"/>
          <p:cNvSpPr/>
          <p:nvPr/>
        </p:nvSpPr>
        <p:spPr>
          <a:xfrm>
            <a:off x="8526358" y="2786530"/>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1" name="object 3551"/>
          <p:cNvSpPr/>
          <p:nvPr/>
        </p:nvSpPr>
        <p:spPr>
          <a:xfrm>
            <a:off x="8526358" y="278946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2" name="object 3552"/>
          <p:cNvSpPr/>
          <p:nvPr/>
        </p:nvSpPr>
        <p:spPr>
          <a:xfrm>
            <a:off x="8526358" y="279337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3" name="object 3553"/>
          <p:cNvSpPr/>
          <p:nvPr/>
        </p:nvSpPr>
        <p:spPr>
          <a:xfrm>
            <a:off x="8526358" y="279630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4" name="object 3554"/>
          <p:cNvSpPr/>
          <p:nvPr/>
        </p:nvSpPr>
        <p:spPr>
          <a:xfrm>
            <a:off x="8526358" y="2800214"/>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5" name="object 3555"/>
          <p:cNvSpPr/>
          <p:nvPr/>
        </p:nvSpPr>
        <p:spPr>
          <a:xfrm>
            <a:off x="8526358" y="280412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6" name="object 3556"/>
          <p:cNvSpPr/>
          <p:nvPr/>
        </p:nvSpPr>
        <p:spPr>
          <a:xfrm>
            <a:off x="8526358" y="280705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7" name="object 3557"/>
          <p:cNvSpPr/>
          <p:nvPr/>
        </p:nvSpPr>
        <p:spPr>
          <a:xfrm>
            <a:off x="8526358" y="281096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8" name="object 3558"/>
          <p:cNvSpPr/>
          <p:nvPr/>
        </p:nvSpPr>
        <p:spPr>
          <a:xfrm>
            <a:off x="8526358" y="281487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59" name="object 3559"/>
          <p:cNvSpPr/>
          <p:nvPr/>
        </p:nvSpPr>
        <p:spPr>
          <a:xfrm>
            <a:off x="8526358" y="281780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60" name="object 3560"/>
          <p:cNvSpPr/>
          <p:nvPr/>
        </p:nvSpPr>
        <p:spPr>
          <a:xfrm>
            <a:off x="8526358" y="282171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61" name="object 3561"/>
          <p:cNvSpPr/>
          <p:nvPr/>
        </p:nvSpPr>
        <p:spPr>
          <a:xfrm>
            <a:off x="8526358" y="282562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62" name="object 3562"/>
          <p:cNvSpPr/>
          <p:nvPr/>
        </p:nvSpPr>
        <p:spPr>
          <a:xfrm>
            <a:off x="8526358" y="282855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63" name="object 3563"/>
          <p:cNvSpPr/>
          <p:nvPr/>
        </p:nvSpPr>
        <p:spPr>
          <a:xfrm>
            <a:off x="8526358" y="283246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64" name="object 3564"/>
          <p:cNvSpPr/>
          <p:nvPr/>
        </p:nvSpPr>
        <p:spPr>
          <a:xfrm>
            <a:off x="8526358" y="2836377"/>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65" name="object 3565"/>
          <p:cNvSpPr/>
          <p:nvPr/>
        </p:nvSpPr>
        <p:spPr>
          <a:xfrm>
            <a:off x="8526358" y="283930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66" name="object 3566"/>
          <p:cNvSpPr/>
          <p:nvPr/>
        </p:nvSpPr>
        <p:spPr>
          <a:xfrm>
            <a:off x="8526358" y="284321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67" name="object 3567"/>
          <p:cNvSpPr/>
          <p:nvPr/>
        </p:nvSpPr>
        <p:spPr>
          <a:xfrm>
            <a:off x="8526358" y="2847128"/>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68" name="object 3568"/>
          <p:cNvSpPr/>
          <p:nvPr/>
        </p:nvSpPr>
        <p:spPr>
          <a:xfrm>
            <a:off x="8526358" y="285006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69" name="object 3569"/>
          <p:cNvSpPr/>
          <p:nvPr/>
        </p:nvSpPr>
        <p:spPr>
          <a:xfrm>
            <a:off x="8526358" y="285397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0" name="object 3570"/>
          <p:cNvSpPr/>
          <p:nvPr/>
        </p:nvSpPr>
        <p:spPr>
          <a:xfrm>
            <a:off x="8526358" y="2857880"/>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1" name="object 3571"/>
          <p:cNvSpPr/>
          <p:nvPr/>
        </p:nvSpPr>
        <p:spPr>
          <a:xfrm>
            <a:off x="8526358" y="2860812"/>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2" name="object 3572"/>
          <p:cNvSpPr/>
          <p:nvPr/>
        </p:nvSpPr>
        <p:spPr>
          <a:xfrm>
            <a:off x="8526358" y="286472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3" name="object 3573"/>
          <p:cNvSpPr/>
          <p:nvPr/>
        </p:nvSpPr>
        <p:spPr>
          <a:xfrm>
            <a:off x="8526358" y="2868631"/>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4" name="object 3574"/>
          <p:cNvSpPr/>
          <p:nvPr/>
        </p:nvSpPr>
        <p:spPr>
          <a:xfrm>
            <a:off x="8526358" y="287156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5" name="object 3575"/>
          <p:cNvSpPr/>
          <p:nvPr/>
        </p:nvSpPr>
        <p:spPr>
          <a:xfrm>
            <a:off x="8526358" y="287547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6" name="object 3576"/>
          <p:cNvSpPr/>
          <p:nvPr/>
        </p:nvSpPr>
        <p:spPr>
          <a:xfrm>
            <a:off x="8526358" y="2879382"/>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7" name="object 3577"/>
          <p:cNvSpPr/>
          <p:nvPr/>
        </p:nvSpPr>
        <p:spPr>
          <a:xfrm>
            <a:off x="8526358" y="28823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8" name="object 3578"/>
          <p:cNvSpPr/>
          <p:nvPr/>
        </p:nvSpPr>
        <p:spPr>
          <a:xfrm>
            <a:off x="8526358" y="2886224"/>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79" name="object 3579"/>
          <p:cNvSpPr/>
          <p:nvPr/>
        </p:nvSpPr>
        <p:spPr>
          <a:xfrm>
            <a:off x="8526358" y="288915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0" name="object 3580"/>
          <p:cNvSpPr/>
          <p:nvPr/>
        </p:nvSpPr>
        <p:spPr>
          <a:xfrm>
            <a:off x="8526358" y="289306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1" name="object 3581"/>
          <p:cNvSpPr/>
          <p:nvPr/>
        </p:nvSpPr>
        <p:spPr>
          <a:xfrm>
            <a:off x="8526358" y="2896975"/>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2" name="object 3582"/>
          <p:cNvSpPr/>
          <p:nvPr/>
        </p:nvSpPr>
        <p:spPr>
          <a:xfrm>
            <a:off x="8526358" y="289990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3" name="object 3583"/>
          <p:cNvSpPr/>
          <p:nvPr/>
        </p:nvSpPr>
        <p:spPr>
          <a:xfrm>
            <a:off x="8526358" y="290381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4" name="object 3584"/>
          <p:cNvSpPr/>
          <p:nvPr/>
        </p:nvSpPr>
        <p:spPr>
          <a:xfrm>
            <a:off x="8526358" y="290772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5" name="object 3585"/>
          <p:cNvSpPr/>
          <p:nvPr/>
        </p:nvSpPr>
        <p:spPr>
          <a:xfrm>
            <a:off x="8526358" y="2910659"/>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6" name="object 3586"/>
          <p:cNvSpPr/>
          <p:nvPr/>
        </p:nvSpPr>
        <p:spPr>
          <a:xfrm>
            <a:off x="8526358" y="291456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7" name="object 3587"/>
          <p:cNvSpPr/>
          <p:nvPr/>
        </p:nvSpPr>
        <p:spPr>
          <a:xfrm>
            <a:off x="8526358" y="291847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8" name="object 3588"/>
          <p:cNvSpPr/>
          <p:nvPr/>
        </p:nvSpPr>
        <p:spPr>
          <a:xfrm>
            <a:off x="8526358" y="2921410"/>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89" name="object 3589"/>
          <p:cNvSpPr/>
          <p:nvPr/>
        </p:nvSpPr>
        <p:spPr>
          <a:xfrm>
            <a:off x="8526358" y="292531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0" name="object 3590"/>
          <p:cNvSpPr/>
          <p:nvPr/>
        </p:nvSpPr>
        <p:spPr>
          <a:xfrm>
            <a:off x="8526358" y="2929229"/>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1" name="object 3591"/>
          <p:cNvSpPr/>
          <p:nvPr/>
        </p:nvSpPr>
        <p:spPr>
          <a:xfrm>
            <a:off x="8526358" y="293216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2" name="object 3592"/>
          <p:cNvSpPr/>
          <p:nvPr/>
        </p:nvSpPr>
        <p:spPr>
          <a:xfrm>
            <a:off x="8526358" y="293607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3" name="object 3593"/>
          <p:cNvSpPr/>
          <p:nvPr/>
        </p:nvSpPr>
        <p:spPr>
          <a:xfrm>
            <a:off x="8526358" y="2939980"/>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4" name="object 3594"/>
          <p:cNvSpPr/>
          <p:nvPr/>
        </p:nvSpPr>
        <p:spPr>
          <a:xfrm>
            <a:off x="8526358" y="294291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5" name="object 3595"/>
          <p:cNvSpPr/>
          <p:nvPr/>
        </p:nvSpPr>
        <p:spPr>
          <a:xfrm>
            <a:off x="8526358" y="2946822"/>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6" name="object 3596"/>
          <p:cNvSpPr/>
          <p:nvPr/>
        </p:nvSpPr>
        <p:spPr>
          <a:xfrm>
            <a:off x="8526358" y="2950731"/>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7" name="object 3597"/>
          <p:cNvSpPr/>
          <p:nvPr/>
        </p:nvSpPr>
        <p:spPr>
          <a:xfrm>
            <a:off x="8526358" y="295366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8" name="object 3598"/>
          <p:cNvSpPr/>
          <p:nvPr/>
        </p:nvSpPr>
        <p:spPr>
          <a:xfrm>
            <a:off x="8526358" y="295757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599" name="object 3599"/>
          <p:cNvSpPr/>
          <p:nvPr/>
        </p:nvSpPr>
        <p:spPr>
          <a:xfrm>
            <a:off x="8526358" y="2961483"/>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0" name="object 3600"/>
          <p:cNvSpPr/>
          <p:nvPr/>
        </p:nvSpPr>
        <p:spPr>
          <a:xfrm>
            <a:off x="8526358" y="296441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1" name="object 3601"/>
          <p:cNvSpPr/>
          <p:nvPr/>
        </p:nvSpPr>
        <p:spPr>
          <a:xfrm>
            <a:off x="8526358" y="296832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2" name="object 3602"/>
          <p:cNvSpPr/>
          <p:nvPr/>
        </p:nvSpPr>
        <p:spPr>
          <a:xfrm>
            <a:off x="8526358" y="2972234"/>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3" name="object 3603"/>
          <p:cNvSpPr/>
          <p:nvPr/>
        </p:nvSpPr>
        <p:spPr>
          <a:xfrm>
            <a:off x="8526358" y="297516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4" name="object 3604"/>
          <p:cNvSpPr/>
          <p:nvPr/>
        </p:nvSpPr>
        <p:spPr>
          <a:xfrm>
            <a:off x="8526358" y="297907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5" name="object 3605"/>
          <p:cNvSpPr/>
          <p:nvPr/>
        </p:nvSpPr>
        <p:spPr>
          <a:xfrm>
            <a:off x="8526358" y="298200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6" name="object 3606"/>
          <p:cNvSpPr/>
          <p:nvPr/>
        </p:nvSpPr>
        <p:spPr>
          <a:xfrm>
            <a:off x="8526358" y="298591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7" name="object 3607"/>
          <p:cNvSpPr/>
          <p:nvPr/>
        </p:nvSpPr>
        <p:spPr>
          <a:xfrm>
            <a:off x="8526358" y="298982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8" name="object 3608"/>
          <p:cNvSpPr/>
          <p:nvPr/>
        </p:nvSpPr>
        <p:spPr>
          <a:xfrm>
            <a:off x="8526358" y="299275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09" name="object 3609"/>
          <p:cNvSpPr/>
          <p:nvPr/>
        </p:nvSpPr>
        <p:spPr>
          <a:xfrm>
            <a:off x="8526358" y="299666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0" name="object 3610"/>
          <p:cNvSpPr/>
          <p:nvPr/>
        </p:nvSpPr>
        <p:spPr>
          <a:xfrm>
            <a:off x="8526358" y="300057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1" name="object 3611"/>
          <p:cNvSpPr/>
          <p:nvPr/>
        </p:nvSpPr>
        <p:spPr>
          <a:xfrm>
            <a:off x="8526358" y="300351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2" name="object 3612"/>
          <p:cNvSpPr/>
          <p:nvPr/>
        </p:nvSpPr>
        <p:spPr>
          <a:xfrm>
            <a:off x="8526358" y="3007420"/>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3" name="object 3613"/>
          <p:cNvSpPr/>
          <p:nvPr/>
        </p:nvSpPr>
        <p:spPr>
          <a:xfrm>
            <a:off x="8526358" y="301132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4" name="object 3614"/>
          <p:cNvSpPr/>
          <p:nvPr/>
        </p:nvSpPr>
        <p:spPr>
          <a:xfrm>
            <a:off x="8526358" y="301426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5" name="object 3615"/>
          <p:cNvSpPr/>
          <p:nvPr/>
        </p:nvSpPr>
        <p:spPr>
          <a:xfrm>
            <a:off x="8526358" y="301817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6" name="object 3616"/>
          <p:cNvSpPr/>
          <p:nvPr/>
        </p:nvSpPr>
        <p:spPr>
          <a:xfrm>
            <a:off x="8526358" y="3022081"/>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7" name="object 3617"/>
          <p:cNvSpPr/>
          <p:nvPr/>
        </p:nvSpPr>
        <p:spPr>
          <a:xfrm>
            <a:off x="8526358" y="30250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8" name="object 3618"/>
          <p:cNvSpPr/>
          <p:nvPr/>
        </p:nvSpPr>
        <p:spPr>
          <a:xfrm>
            <a:off x="8526358" y="302892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19" name="object 3619"/>
          <p:cNvSpPr/>
          <p:nvPr/>
        </p:nvSpPr>
        <p:spPr>
          <a:xfrm>
            <a:off x="8526358" y="3032832"/>
            <a:ext cx="0" cy="977"/>
          </a:xfrm>
          <a:custGeom>
            <a:avLst/>
            <a:gdLst/>
            <a:ahLst/>
            <a:cxnLst/>
            <a:rect l="l" t="t" r="r" b="b"/>
            <a:pathLst>
              <a:path h="1523">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0" name="object 3620"/>
          <p:cNvSpPr/>
          <p:nvPr/>
        </p:nvSpPr>
        <p:spPr>
          <a:xfrm>
            <a:off x="8526358" y="303576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1" name="object 3621"/>
          <p:cNvSpPr/>
          <p:nvPr/>
        </p:nvSpPr>
        <p:spPr>
          <a:xfrm>
            <a:off x="8526358" y="303967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2" name="object 3622"/>
          <p:cNvSpPr/>
          <p:nvPr/>
        </p:nvSpPr>
        <p:spPr>
          <a:xfrm>
            <a:off x="8526358" y="3043583"/>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3" name="object 3623"/>
          <p:cNvSpPr/>
          <p:nvPr/>
        </p:nvSpPr>
        <p:spPr>
          <a:xfrm>
            <a:off x="8526358" y="304651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4" name="object 3624"/>
          <p:cNvSpPr/>
          <p:nvPr/>
        </p:nvSpPr>
        <p:spPr>
          <a:xfrm>
            <a:off x="8526358" y="305042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5" name="object 3625"/>
          <p:cNvSpPr/>
          <p:nvPr/>
        </p:nvSpPr>
        <p:spPr>
          <a:xfrm>
            <a:off x="8526358" y="3054334"/>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6" name="object 3626"/>
          <p:cNvSpPr/>
          <p:nvPr/>
        </p:nvSpPr>
        <p:spPr>
          <a:xfrm>
            <a:off x="8526358" y="3057267"/>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7" name="object 3627"/>
          <p:cNvSpPr/>
          <p:nvPr/>
        </p:nvSpPr>
        <p:spPr>
          <a:xfrm>
            <a:off x="8526358" y="306117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8" name="object 3628"/>
          <p:cNvSpPr/>
          <p:nvPr/>
        </p:nvSpPr>
        <p:spPr>
          <a:xfrm>
            <a:off x="8526358" y="3065086"/>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29" name="object 3629"/>
          <p:cNvSpPr/>
          <p:nvPr/>
        </p:nvSpPr>
        <p:spPr>
          <a:xfrm>
            <a:off x="8526358" y="3068018"/>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0" name="object 3630"/>
          <p:cNvSpPr/>
          <p:nvPr/>
        </p:nvSpPr>
        <p:spPr>
          <a:xfrm>
            <a:off x="8526358" y="307192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1" name="object 3631"/>
          <p:cNvSpPr/>
          <p:nvPr/>
        </p:nvSpPr>
        <p:spPr>
          <a:xfrm>
            <a:off x="8526358" y="307485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2" name="object 3632"/>
          <p:cNvSpPr/>
          <p:nvPr/>
        </p:nvSpPr>
        <p:spPr>
          <a:xfrm>
            <a:off x="8526358" y="307876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3" name="object 3633"/>
          <p:cNvSpPr/>
          <p:nvPr/>
        </p:nvSpPr>
        <p:spPr>
          <a:xfrm>
            <a:off x="8526358" y="308267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4" name="object 3634"/>
          <p:cNvSpPr/>
          <p:nvPr/>
        </p:nvSpPr>
        <p:spPr>
          <a:xfrm>
            <a:off x="8526358" y="308561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5" name="object 3635"/>
          <p:cNvSpPr/>
          <p:nvPr/>
        </p:nvSpPr>
        <p:spPr>
          <a:xfrm>
            <a:off x="8526358" y="308952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6" name="object 3636"/>
          <p:cNvSpPr/>
          <p:nvPr/>
        </p:nvSpPr>
        <p:spPr>
          <a:xfrm>
            <a:off x="8526358" y="3093430"/>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7" name="object 3637"/>
          <p:cNvSpPr/>
          <p:nvPr/>
        </p:nvSpPr>
        <p:spPr>
          <a:xfrm>
            <a:off x="8526358" y="309636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8" name="object 3638"/>
          <p:cNvSpPr/>
          <p:nvPr/>
        </p:nvSpPr>
        <p:spPr>
          <a:xfrm>
            <a:off x="8526358" y="310027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39" name="object 3639"/>
          <p:cNvSpPr/>
          <p:nvPr/>
        </p:nvSpPr>
        <p:spPr>
          <a:xfrm>
            <a:off x="8526358" y="310418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0" name="object 3640"/>
          <p:cNvSpPr/>
          <p:nvPr/>
        </p:nvSpPr>
        <p:spPr>
          <a:xfrm>
            <a:off x="8526358" y="310711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1" name="object 3641"/>
          <p:cNvSpPr/>
          <p:nvPr/>
        </p:nvSpPr>
        <p:spPr>
          <a:xfrm>
            <a:off x="8526358" y="311102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2" name="object 3642"/>
          <p:cNvSpPr/>
          <p:nvPr/>
        </p:nvSpPr>
        <p:spPr>
          <a:xfrm>
            <a:off x="8526358" y="311493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3" name="object 3643"/>
          <p:cNvSpPr/>
          <p:nvPr/>
        </p:nvSpPr>
        <p:spPr>
          <a:xfrm>
            <a:off x="8526358" y="3117865"/>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4" name="object 3644"/>
          <p:cNvSpPr/>
          <p:nvPr/>
        </p:nvSpPr>
        <p:spPr>
          <a:xfrm>
            <a:off x="8526358" y="312177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5" name="object 3645"/>
          <p:cNvSpPr/>
          <p:nvPr/>
        </p:nvSpPr>
        <p:spPr>
          <a:xfrm>
            <a:off x="8526358" y="3125684"/>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6" name="object 3646"/>
          <p:cNvSpPr/>
          <p:nvPr/>
        </p:nvSpPr>
        <p:spPr>
          <a:xfrm>
            <a:off x="8526358" y="312861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7" name="object 3647"/>
          <p:cNvSpPr/>
          <p:nvPr/>
        </p:nvSpPr>
        <p:spPr>
          <a:xfrm>
            <a:off x="8526358" y="313252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8" name="object 3648"/>
          <p:cNvSpPr/>
          <p:nvPr/>
        </p:nvSpPr>
        <p:spPr>
          <a:xfrm>
            <a:off x="8526358" y="3136435"/>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49" name="object 3649"/>
          <p:cNvSpPr/>
          <p:nvPr/>
        </p:nvSpPr>
        <p:spPr>
          <a:xfrm>
            <a:off x="8526358" y="313936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0" name="object 3650"/>
          <p:cNvSpPr/>
          <p:nvPr/>
        </p:nvSpPr>
        <p:spPr>
          <a:xfrm>
            <a:off x="8526358" y="314327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1" name="object 3651"/>
          <p:cNvSpPr/>
          <p:nvPr/>
        </p:nvSpPr>
        <p:spPr>
          <a:xfrm>
            <a:off x="8526358" y="3147186"/>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2" name="object 3652"/>
          <p:cNvSpPr/>
          <p:nvPr/>
        </p:nvSpPr>
        <p:spPr>
          <a:xfrm>
            <a:off x="8526358" y="315011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3" name="object 3653"/>
          <p:cNvSpPr/>
          <p:nvPr/>
        </p:nvSpPr>
        <p:spPr>
          <a:xfrm>
            <a:off x="8526358" y="3154028"/>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4" name="object 3654"/>
          <p:cNvSpPr/>
          <p:nvPr/>
        </p:nvSpPr>
        <p:spPr>
          <a:xfrm>
            <a:off x="8526358" y="3157938"/>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5" name="object 3655"/>
          <p:cNvSpPr/>
          <p:nvPr/>
        </p:nvSpPr>
        <p:spPr>
          <a:xfrm>
            <a:off x="8526358" y="316086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6" name="object 3656"/>
          <p:cNvSpPr/>
          <p:nvPr/>
        </p:nvSpPr>
        <p:spPr>
          <a:xfrm>
            <a:off x="8526358" y="316477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7" name="object 3657"/>
          <p:cNvSpPr/>
          <p:nvPr/>
        </p:nvSpPr>
        <p:spPr>
          <a:xfrm>
            <a:off x="8526358" y="316771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8" name="object 3658"/>
          <p:cNvSpPr/>
          <p:nvPr/>
        </p:nvSpPr>
        <p:spPr>
          <a:xfrm>
            <a:off x="8526358" y="317162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59" name="object 3659"/>
          <p:cNvSpPr/>
          <p:nvPr/>
        </p:nvSpPr>
        <p:spPr>
          <a:xfrm>
            <a:off x="8526358" y="317553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0" name="object 3660"/>
          <p:cNvSpPr/>
          <p:nvPr/>
        </p:nvSpPr>
        <p:spPr>
          <a:xfrm>
            <a:off x="8526358" y="3178463"/>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1" name="object 3661"/>
          <p:cNvSpPr/>
          <p:nvPr/>
        </p:nvSpPr>
        <p:spPr>
          <a:xfrm>
            <a:off x="8526358" y="318237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2" name="object 3662"/>
          <p:cNvSpPr/>
          <p:nvPr/>
        </p:nvSpPr>
        <p:spPr>
          <a:xfrm>
            <a:off x="8526358" y="318628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3" name="object 3663"/>
          <p:cNvSpPr/>
          <p:nvPr/>
        </p:nvSpPr>
        <p:spPr>
          <a:xfrm>
            <a:off x="8526358" y="31892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4" name="object 3664"/>
          <p:cNvSpPr/>
          <p:nvPr/>
        </p:nvSpPr>
        <p:spPr>
          <a:xfrm>
            <a:off x="8526358" y="319312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5" name="object 3665"/>
          <p:cNvSpPr/>
          <p:nvPr/>
        </p:nvSpPr>
        <p:spPr>
          <a:xfrm>
            <a:off x="8526358" y="319703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6" name="object 3666"/>
          <p:cNvSpPr/>
          <p:nvPr/>
        </p:nvSpPr>
        <p:spPr>
          <a:xfrm>
            <a:off x="8526358" y="319996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7" name="object 3667"/>
          <p:cNvSpPr/>
          <p:nvPr/>
        </p:nvSpPr>
        <p:spPr>
          <a:xfrm>
            <a:off x="8526358" y="3203875"/>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8" name="object 3668"/>
          <p:cNvSpPr/>
          <p:nvPr/>
        </p:nvSpPr>
        <p:spPr>
          <a:xfrm>
            <a:off x="8526358" y="32077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69" name="object 3669"/>
          <p:cNvSpPr/>
          <p:nvPr/>
        </p:nvSpPr>
        <p:spPr>
          <a:xfrm>
            <a:off x="8526358" y="321071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0" name="object 3670"/>
          <p:cNvSpPr/>
          <p:nvPr/>
        </p:nvSpPr>
        <p:spPr>
          <a:xfrm>
            <a:off x="8526358" y="3214626"/>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1" name="object 3671"/>
          <p:cNvSpPr/>
          <p:nvPr/>
        </p:nvSpPr>
        <p:spPr>
          <a:xfrm>
            <a:off x="8526358" y="3218536"/>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2" name="object 3672"/>
          <p:cNvSpPr/>
          <p:nvPr/>
        </p:nvSpPr>
        <p:spPr>
          <a:xfrm>
            <a:off x="8526358" y="322146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3" name="object 3673"/>
          <p:cNvSpPr/>
          <p:nvPr/>
        </p:nvSpPr>
        <p:spPr>
          <a:xfrm>
            <a:off x="8526358" y="322537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4" name="object 3674"/>
          <p:cNvSpPr/>
          <p:nvPr/>
        </p:nvSpPr>
        <p:spPr>
          <a:xfrm>
            <a:off x="8526358" y="3229287"/>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5" name="object 3675"/>
          <p:cNvSpPr/>
          <p:nvPr/>
        </p:nvSpPr>
        <p:spPr>
          <a:xfrm>
            <a:off x="8526358" y="323221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6" name="object 3676"/>
          <p:cNvSpPr/>
          <p:nvPr/>
        </p:nvSpPr>
        <p:spPr>
          <a:xfrm>
            <a:off x="8526358" y="323612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7" name="object 3677"/>
          <p:cNvSpPr/>
          <p:nvPr/>
        </p:nvSpPr>
        <p:spPr>
          <a:xfrm>
            <a:off x="8526358" y="3240038"/>
            <a:ext cx="0" cy="977"/>
          </a:xfrm>
          <a:custGeom>
            <a:avLst/>
            <a:gdLst/>
            <a:ahLst/>
            <a:cxnLst/>
            <a:rect l="l" t="t" r="r" b="b"/>
            <a:pathLst>
              <a:path h="1523">
                <a:moveTo>
                  <a:pt x="0" y="0"/>
                </a:moveTo>
                <a:lnTo>
                  <a:pt x="0" y="1523"/>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8" name="object 3678"/>
          <p:cNvSpPr/>
          <p:nvPr/>
        </p:nvSpPr>
        <p:spPr>
          <a:xfrm>
            <a:off x="8526358" y="324297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79" name="object 3679"/>
          <p:cNvSpPr/>
          <p:nvPr/>
        </p:nvSpPr>
        <p:spPr>
          <a:xfrm>
            <a:off x="8526358" y="324687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0" name="object 3680"/>
          <p:cNvSpPr/>
          <p:nvPr/>
        </p:nvSpPr>
        <p:spPr>
          <a:xfrm>
            <a:off x="8526358" y="3250789"/>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1" name="object 3681"/>
          <p:cNvSpPr/>
          <p:nvPr/>
        </p:nvSpPr>
        <p:spPr>
          <a:xfrm>
            <a:off x="8526358" y="325372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2" name="object 3682"/>
          <p:cNvSpPr/>
          <p:nvPr/>
        </p:nvSpPr>
        <p:spPr>
          <a:xfrm>
            <a:off x="8526358" y="325763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3" name="object 3683"/>
          <p:cNvSpPr/>
          <p:nvPr/>
        </p:nvSpPr>
        <p:spPr>
          <a:xfrm>
            <a:off x="8526358" y="326056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4" name="object 3684"/>
          <p:cNvSpPr/>
          <p:nvPr/>
        </p:nvSpPr>
        <p:spPr>
          <a:xfrm>
            <a:off x="8526358" y="3264473"/>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5" name="object 3685"/>
          <p:cNvSpPr/>
          <p:nvPr/>
        </p:nvSpPr>
        <p:spPr>
          <a:xfrm>
            <a:off x="8526358" y="326838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6" name="object 3686"/>
          <p:cNvSpPr/>
          <p:nvPr/>
        </p:nvSpPr>
        <p:spPr>
          <a:xfrm>
            <a:off x="8526358" y="327131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7" name="object 3687"/>
          <p:cNvSpPr/>
          <p:nvPr/>
        </p:nvSpPr>
        <p:spPr>
          <a:xfrm>
            <a:off x="8526358" y="3275224"/>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8" name="object 3688"/>
          <p:cNvSpPr/>
          <p:nvPr/>
        </p:nvSpPr>
        <p:spPr>
          <a:xfrm>
            <a:off x="8526358" y="327913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89" name="object 3689"/>
          <p:cNvSpPr/>
          <p:nvPr/>
        </p:nvSpPr>
        <p:spPr>
          <a:xfrm>
            <a:off x="8526358" y="328206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0" name="object 3690"/>
          <p:cNvSpPr/>
          <p:nvPr/>
        </p:nvSpPr>
        <p:spPr>
          <a:xfrm>
            <a:off x="8526358" y="328597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1" name="object 3691"/>
          <p:cNvSpPr/>
          <p:nvPr/>
        </p:nvSpPr>
        <p:spPr>
          <a:xfrm>
            <a:off x="8526358" y="328988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2" name="object 3692"/>
          <p:cNvSpPr/>
          <p:nvPr/>
        </p:nvSpPr>
        <p:spPr>
          <a:xfrm>
            <a:off x="8526358" y="329281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3" name="object 3693"/>
          <p:cNvSpPr/>
          <p:nvPr/>
        </p:nvSpPr>
        <p:spPr>
          <a:xfrm>
            <a:off x="8526358" y="329672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4" name="object 3694"/>
          <p:cNvSpPr/>
          <p:nvPr/>
        </p:nvSpPr>
        <p:spPr>
          <a:xfrm>
            <a:off x="8526358" y="3300636"/>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5" name="object 3695"/>
          <p:cNvSpPr/>
          <p:nvPr/>
        </p:nvSpPr>
        <p:spPr>
          <a:xfrm>
            <a:off x="8526358" y="330356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6" name="object 3696"/>
          <p:cNvSpPr/>
          <p:nvPr/>
        </p:nvSpPr>
        <p:spPr>
          <a:xfrm>
            <a:off x="8526358" y="330747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7" name="object 3697"/>
          <p:cNvSpPr/>
          <p:nvPr/>
        </p:nvSpPr>
        <p:spPr>
          <a:xfrm>
            <a:off x="8526358" y="3311387"/>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8" name="object 3698"/>
          <p:cNvSpPr/>
          <p:nvPr/>
        </p:nvSpPr>
        <p:spPr>
          <a:xfrm>
            <a:off x="8526358" y="331431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699" name="object 3699"/>
          <p:cNvSpPr/>
          <p:nvPr/>
        </p:nvSpPr>
        <p:spPr>
          <a:xfrm>
            <a:off x="8526358" y="331822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0" name="object 3700"/>
          <p:cNvSpPr/>
          <p:nvPr/>
        </p:nvSpPr>
        <p:spPr>
          <a:xfrm>
            <a:off x="8526358" y="3322139"/>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1" name="object 3701"/>
          <p:cNvSpPr/>
          <p:nvPr/>
        </p:nvSpPr>
        <p:spPr>
          <a:xfrm>
            <a:off x="8526358" y="3325071"/>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2" name="object 3702"/>
          <p:cNvSpPr/>
          <p:nvPr/>
        </p:nvSpPr>
        <p:spPr>
          <a:xfrm>
            <a:off x="8526358" y="332898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3" name="object 3703"/>
          <p:cNvSpPr/>
          <p:nvPr/>
        </p:nvSpPr>
        <p:spPr>
          <a:xfrm>
            <a:off x="8526358" y="3332890"/>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4" name="object 3704"/>
          <p:cNvSpPr/>
          <p:nvPr/>
        </p:nvSpPr>
        <p:spPr>
          <a:xfrm>
            <a:off x="8526358" y="333582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5" name="object 3705"/>
          <p:cNvSpPr/>
          <p:nvPr/>
        </p:nvSpPr>
        <p:spPr>
          <a:xfrm>
            <a:off x="8526358" y="333973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6" name="object 3706"/>
          <p:cNvSpPr/>
          <p:nvPr/>
        </p:nvSpPr>
        <p:spPr>
          <a:xfrm>
            <a:off x="8526358" y="3343641"/>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7" name="object 3707"/>
          <p:cNvSpPr/>
          <p:nvPr/>
        </p:nvSpPr>
        <p:spPr>
          <a:xfrm>
            <a:off x="8526358" y="334657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8" name="object 3708"/>
          <p:cNvSpPr/>
          <p:nvPr/>
        </p:nvSpPr>
        <p:spPr>
          <a:xfrm>
            <a:off x="8526358" y="335048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09" name="object 3709"/>
          <p:cNvSpPr/>
          <p:nvPr/>
        </p:nvSpPr>
        <p:spPr>
          <a:xfrm>
            <a:off x="8526358" y="335341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0" name="object 3710"/>
          <p:cNvSpPr/>
          <p:nvPr/>
        </p:nvSpPr>
        <p:spPr>
          <a:xfrm>
            <a:off x="8526358" y="3357324"/>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1" name="object 3711"/>
          <p:cNvSpPr/>
          <p:nvPr/>
        </p:nvSpPr>
        <p:spPr>
          <a:xfrm>
            <a:off x="8526358" y="3361234"/>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2" name="object 3712"/>
          <p:cNvSpPr/>
          <p:nvPr/>
        </p:nvSpPr>
        <p:spPr>
          <a:xfrm>
            <a:off x="8526358" y="336416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3" name="object 3713"/>
          <p:cNvSpPr/>
          <p:nvPr/>
        </p:nvSpPr>
        <p:spPr>
          <a:xfrm>
            <a:off x="8526358" y="336807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4" name="object 3714"/>
          <p:cNvSpPr/>
          <p:nvPr/>
        </p:nvSpPr>
        <p:spPr>
          <a:xfrm>
            <a:off x="8526358" y="3371985"/>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5" name="object 3715"/>
          <p:cNvSpPr/>
          <p:nvPr/>
        </p:nvSpPr>
        <p:spPr>
          <a:xfrm>
            <a:off x="8526358" y="337491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6" name="object 3716"/>
          <p:cNvSpPr/>
          <p:nvPr/>
        </p:nvSpPr>
        <p:spPr>
          <a:xfrm>
            <a:off x="8526358" y="3378827"/>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7" name="object 3717"/>
          <p:cNvSpPr/>
          <p:nvPr/>
        </p:nvSpPr>
        <p:spPr>
          <a:xfrm>
            <a:off x="8526358" y="3382736"/>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8" name="object 3718"/>
          <p:cNvSpPr/>
          <p:nvPr/>
        </p:nvSpPr>
        <p:spPr>
          <a:xfrm>
            <a:off x="8526358" y="3385669"/>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19" name="object 3719"/>
          <p:cNvSpPr/>
          <p:nvPr/>
        </p:nvSpPr>
        <p:spPr>
          <a:xfrm>
            <a:off x="8526358" y="338957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0" name="object 3720"/>
          <p:cNvSpPr/>
          <p:nvPr/>
        </p:nvSpPr>
        <p:spPr>
          <a:xfrm>
            <a:off x="8526358" y="3393488"/>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1" name="object 3721"/>
          <p:cNvSpPr/>
          <p:nvPr/>
        </p:nvSpPr>
        <p:spPr>
          <a:xfrm>
            <a:off x="8526358" y="3396420"/>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2" name="object 3722"/>
          <p:cNvSpPr/>
          <p:nvPr/>
        </p:nvSpPr>
        <p:spPr>
          <a:xfrm>
            <a:off x="8526358" y="3400329"/>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3" name="object 3723"/>
          <p:cNvSpPr/>
          <p:nvPr/>
        </p:nvSpPr>
        <p:spPr>
          <a:xfrm>
            <a:off x="8526358" y="3404239"/>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4" name="object 3724"/>
          <p:cNvSpPr/>
          <p:nvPr/>
        </p:nvSpPr>
        <p:spPr>
          <a:xfrm>
            <a:off x="8526358" y="3407171"/>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5" name="object 3725"/>
          <p:cNvSpPr/>
          <p:nvPr/>
        </p:nvSpPr>
        <p:spPr>
          <a:xfrm>
            <a:off x="8526358" y="3411081"/>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6" name="object 3726"/>
          <p:cNvSpPr/>
          <p:nvPr/>
        </p:nvSpPr>
        <p:spPr>
          <a:xfrm>
            <a:off x="8526358" y="3414990"/>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7" name="object 3727"/>
          <p:cNvSpPr/>
          <p:nvPr/>
        </p:nvSpPr>
        <p:spPr>
          <a:xfrm>
            <a:off x="8526358" y="3417922"/>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8" name="object 3728"/>
          <p:cNvSpPr/>
          <p:nvPr/>
        </p:nvSpPr>
        <p:spPr>
          <a:xfrm>
            <a:off x="8526358" y="3421832"/>
            <a:ext cx="0" cy="1954"/>
          </a:xfrm>
          <a:custGeom>
            <a:avLst/>
            <a:gdLst/>
            <a:ahLst/>
            <a:cxnLst/>
            <a:rect l="l" t="t" r="r" b="b"/>
            <a:pathLst>
              <a:path h="3047">
                <a:moveTo>
                  <a:pt x="0" y="0"/>
                </a:moveTo>
                <a:lnTo>
                  <a:pt x="0" y="3047"/>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29" name="object 3729"/>
          <p:cNvSpPr/>
          <p:nvPr/>
        </p:nvSpPr>
        <p:spPr>
          <a:xfrm>
            <a:off x="8526358" y="3425742"/>
            <a:ext cx="0" cy="977"/>
          </a:xfrm>
          <a:custGeom>
            <a:avLst/>
            <a:gdLst/>
            <a:ahLst/>
            <a:cxnLst/>
            <a:rect l="l" t="t" r="r" b="b"/>
            <a:pathLst>
              <a:path h="1524">
                <a:moveTo>
                  <a:pt x="0" y="0"/>
                </a:moveTo>
                <a:lnTo>
                  <a:pt x="0" y="1524"/>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30" name="object 3730"/>
          <p:cNvSpPr/>
          <p:nvPr/>
        </p:nvSpPr>
        <p:spPr>
          <a:xfrm>
            <a:off x="8526358" y="342867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31" name="object 3731"/>
          <p:cNvSpPr/>
          <p:nvPr/>
        </p:nvSpPr>
        <p:spPr>
          <a:xfrm>
            <a:off x="8524403" y="3432583"/>
            <a:ext cx="2932" cy="1955"/>
          </a:xfrm>
          <a:custGeom>
            <a:avLst/>
            <a:gdLst/>
            <a:ahLst/>
            <a:cxnLst/>
            <a:rect l="l" t="t" r="r" b="b"/>
            <a:pathLst>
              <a:path w="4572" h="3048">
                <a:moveTo>
                  <a:pt x="0" y="0"/>
                </a:moveTo>
                <a:lnTo>
                  <a:pt x="0" y="3048"/>
                </a:lnTo>
                <a:lnTo>
                  <a:pt x="1524" y="1524"/>
                </a:lnTo>
                <a:lnTo>
                  <a:pt x="4572" y="1524"/>
                </a:lnTo>
                <a:lnTo>
                  <a:pt x="4572" y="0"/>
                </a:lnTo>
                <a:lnTo>
                  <a:pt x="0" y="0"/>
                </a:lnTo>
                <a:close/>
              </a:path>
            </a:pathLst>
          </a:custGeom>
          <a:solidFill>
            <a:srgbClr val="3263A2"/>
          </a:solidFill>
        </p:spPr>
        <p:txBody>
          <a:bodyPr wrap="square" lIns="0" tIns="0" rIns="0" bIns="0" rtlCol="0">
            <a:noAutofit/>
          </a:bodyPr>
          <a:lstStyle/>
          <a:p>
            <a:endParaRPr sz="1154">
              <a:solidFill>
                <a:prstClr val="black"/>
              </a:solidFill>
            </a:endParaRPr>
          </a:p>
        </p:txBody>
      </p:sp>
      <p:sp>
        <p:nvSpPr>
          <p:cNvPr id="3732" name="object 3732"/>
          <p:cNvSpPr/>
          <p:nvPr/>
        </p:nvSpPr>
        <p:spPr>
          <a:xfrm>
            <a:off x="8524403" y="3433561"/>
            <a:ext cx="1955" cy="977"/>
          </a:xfrm>
          <a:custGeom>
            <a:avLst/>
            <a:gdLst/>
            <a:ahLst/>
            <a:cxnLst/>
            <a:rect l="l" t="t" r="r" b="b"/>
            <a:pathLst>
              <a:path w="3048" h="1524">
                <a:moveTo>
                  <a:pt x="3048" y="0"/>
                </a:moveTo>
                <a:lnTo>
                  <a:pt x="1524" y="0"/>
                </a:lnTo>
                <a:lnTo>
                  <a:pt x="0" y="1524"/>
                </a:lnTo>
                <a:lnTo>
                  <a:pt x="3048" y="1524"/>
                </a:lnTo>
                <a:lnTo>
                  <a:pt x="3048" y="0"/>
                </a:lnTo>
                <a:close/>
              </a:path>
            </a:pathLst>
          </a:custGeom>
          <a:solidFill>
            <a:srgbClr val="3263A2"/>
          </a:solidFill>
        </p:spPr>
        <p:txBody>
          <a:bodyPr wrap="square" lIns="0" tIns="0" rIns="0" bIns="0" rtlCol="0">
            <a:noAutofit/>
          </a:bodyPr>
          <a:lstStyle/>
          <a:p>
            <a:endParaRPr sz="1154">
              <a:solidFill>
                <a:prstClr val="black"/>
              </a:solidFill>
            </a:endParaRPr>
          </a:p>
        </p:txBody>
      </p:sp>
      <p:sp>
        <p:nvSpPr>
          <p:cNvPr id="3733" name="object 3733"/>
          <p:cNvSpPr/>
          <p:nvPr/>
        </p:nvSpPr>
        <p:spPr>
          <a:xfrm>
            <a:off x="3782121" y="1439691"/>
            <a:ext cx="1954" cy="1955"/>
          </a:xfrm>
          <a:custGeom>
            <a:avLst/>
            <a:gdLst/>
            <a:ahLst/>
            <a:cxnLst/>
            <a:rect l="l" t="t" r="r" b="b"/>
            <a:pathLst>
              <a:path w="3047" h="3048">
                <a:moveTo>
                  <a:pt x="0" y="3048"/>
                </a:moveTo>
                <a:lnTo>
                  <a:pt x="3047" y="0"/>
                </a:lnTo>
                <a:lnTo>
                  <a:pt x="0" y="0"/>
                </a:lnTo>
                <a:lnTo>
                  <a:pt x="0" y="3048"/>
                </a:lnTo>
                <a:close/>
              </a:path>
            </a:pathLst>
          </a:custGeom>
          <a:solidFill>
            <a:srgbClr val="3263A2"/>
          </a:solidFill>
        </p:spPr>
        <p:txBody>
          <a:bodyPr wrap="square" lIns="0" tIns="0" rIns="0" bIns="0" rtlCol="0">
            <a:noAutofit/>
          </a:bodyPr>
          <a:lstStyle/>
          <a:p>
            <a:endParaRPr sz="1154">
              <a:solidFill>
                <a:prstClr val="black"/>
              </a:solidFill>
            </a:endParaRPr>
          </a:p>
        </p:txBody>
      </p:sp>
      <p:sp>
        <p:nvSpPr>
          <p:cNvPr id="3734" name="object 3734"/>
          <p:cNvSpPr/>
          <p:nvPr/>
        </p:nvSpPr>
        <p:spPr>
          <a:xfrm>
            <a:off x="3783098" y="3432584"/>
            <a:ext cx="977" cy="977"/>
          </a:xfrm>
          <a:custGeom>
            <a:avLst/>
            <a:gdLst/>
            <a:ahLst/>
            <a:cxnLst/>
            <a:rect l="l" t="t" r="r" b="b"/>
            <a:pathLst>
              <a:path w="1523" h="1524">
                <a:moveTo>
                  <a:pt x="1523" y="1524"/>
                </a:moveTo>
                <a:lnTo>
                  <a:pt x="1523" y="0"/>
                </a:lnTo>
                <a:lnTo>
                  <a:pt x="0" y="0"/>
                </a:lnTo>
                <a:lnTo>
                  <a:pt x="1523" y="1524"/>
                </a:lnTo>
                <a:close/>
              </a:path>
            </a:pathLst>
          </a:custGeom>
          <a:solidFill>
            <a:srgbClr val="3263A2"/>
          </a:solidFill>
        </p:spPr>
        <p:txBody>
          <a:bodyPr wrap="square" lIns="0" tIns="0" rIns="0" bIns="0" rtlCol="0">
            <a:noAutofit/>
          </a:bodyPr>
          <a:lstStyle/>
          <a:p>
            <a:endParaRPr sz="1154">
              <a:solidFill>
                <a:prstClr val="black"/>
              </a:solidFill>
            </a:endParaRPr>
          </a:p>
        </p:txBody>
      </p:sp>
      <p:sp>
        <p:nvSpPr>
          <p:cNvPr id="3735" name="object 3735"/>
          <p:cNvSpPr/>
          <p:nvPr/>
        </p:nvSpPr>
        <p:spPr>
          <a:xfrm>
            <a:off x="852196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736" name="object 3736"/>
          <p:cNvSpPr/>
          <p:nvPr/>
        </p:nvSpPr>
        <p:spPr>
          <a:xfrm>
            <a:off x="851853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37" name="object 3737"/>
          <p:cNvSpPr/>
          <p:nvPr/>
        </p:nvSpPr>
        <p:spPr>
          <a:xfrm>
            <a:off x="851462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38" name="object 3738"/>
          <p:cNvSpPr/>
          <p:nvPr/>
        </p:nvSpPr>
        <p:spPr>
          <a:xfrm>
            <a:off x="851120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739" name="object 3739"/>
          <p:cNvSpPr/>
          <p:nvPr/>
        </p:nvSpPr>
        <p:spPr>
          <a:xfrm>
            <a:off x="850778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40" name="object 3740"/>
          <p:cNvSpPr/>
          <p:nvPr/>
        </p:nvSpPr>
        <p:spPr>
          <a:xfrm>
            <a:off x="850387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41" name="object 3741"/>
          <p:cNvSpPr/>
          <p:nvPr/>
        </p:nvSpPr>
        <p:spPr>
          <a:xfrm>
            <a:off x="850094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42" name="object 3742"/>
          <p:cNvSpPr/>
          <p:nvPr/>
        </p:nvSpPr>
        <p:spPr>
          <a:xfrm>
            <a:off x="849703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43" name="object 3743"/>
          <p:cNvSpPr/>
          <p:nvPr/>
        </p:nvSpPr>
        <p:spPr>
          <a:xfrm>
            <a:off x="849312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44" name="object 3744"/>
          <p:cNvSpPr/>
          <p:nvPr/>
        </p:nvSpPr>
        <p:spPr>
          <a:xfrm>
            <a:off x="849019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45" name="object 3745"/>
          <p:cNvSpPr/>
          <p:nvPr/>
        </p:nvSpPr>
        <p:spPr>
          <a:xfrm>
            <a:off x="8486285"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746" name="object 3746"/>
          <p:cNvSpPr/>
          <p:nvPr/>
        </p:nvSpPr>
        <p:spPr>
          <a:xfrm>
            <a:off x="848237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47" name="object 3747"/>
          <p:cNvSpPr/>
          <p:nvPr/>
        </p:nvSpPr>
        <p:spPr>
          <a:xfrm>
            <a:off x="847944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48" name="object 3748"/>
          <p:cNvSpPr/>
          <p:nvPr/>
        </p:nvSpPr>
        <p:spPr>
          <a:xfrm>
            <a:off x="847553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49" name="object 3749"/>
          <p:cNvSpPr/>
          <p:nvPr/>
        </p:nvSpPr>
        <p:spPr>
          <a:xfrm>
            <a:off x="847162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50" name="object 3750"/>
          <p:cNvSpPr/>
          <p:nvPr/>
        </p:nvSpPr>
        <p:spPr>
          <a:xfrm>
            <a:off x="846869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51" name="object 3751"/>
          <p:cNvSpPr/>
          <p:nvPr/>
        </p:nvSpPr>
        <p:spPr>
          <a:xfrm>
            <a:off x="846478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52" name="object 3752"/>
          <p:cNvSpPr/>
          <p:nvPr/>
        </p:nvSpPr>
        <p:spPr>
          <a:xfrm>
            <a:off x="8460873"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753" name="object 3753"/>
          <p:cNvSpPr/>
          <p:nvPr/>
        </p:nvSpPr>
        <p:spPr>
          <a:xfrm>
            <a:off x="845794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54" name="object 3754"/>
          <p:cNvSpPr/>
          <p:nvPr/>
        </p:nvSpPr>
        <p:spPr>
          <a:xfrm>
            <a:off x="845403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55" name="object 3755"/>
          <p:cNvSpPr/>
          <p:nvPr/>
        </p:nvSpPr>
        <p:spPr>
          <a:xfrm>
            <a:off x="8450610"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756" name="object 3756"/>
          <p:cNvSpPr/>
          <p:nvPr/>
        </p:nvSpPr>
        <p:spPr>
          <a:xfrm>
            <a:off x="844719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57" name="object 3757"/>
          <p:cNvSpPr/>
          <p:nvPr/>
        </p:nvSpPr>
        <p:spPr>
          <a:xfrm>
            <a:off x="844328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58" name="object 3758"/>
          <p:cNvSpPr/>
          <p:nvPr/>
        </p:nvSpPr>
        <p:spPr>
          <a:xfrm>
            <a:off x="8439859"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759" name="object 3759"/>
          <p:cNvSpPr/>
          <p:nvPr/>
        </p:nvSpPr>
        <p:spPr>
          <a:xfrm>
            <a:off x="8436438" y="3432583"/>
            <a:ext cx="0" cy="1955"/>
          </a:xfrm>
          <a:custGeom>
            <a:avLst/>
            <a:gdLst/>
            <a:ahLst/>
            <a:cxnLst/>
            <a:rect l="l" t="t" r="r" b="b"/>
            <a:pathLst>
              <a:path h="3048">
                <a:moveTo>
                  <a:pt x="0" y="0"/>
                </a:moveTo>
                <a:lnTo>
                  <a:pt x="0" y="3048"/>
                </a:lnTo>
              </a:path>
            </a:pathLst>
          </a:custGeom>
          <a:ln w="4317">
            <a:solidFill>
              <a:srgbClr val="3263A2"/>
            </a:solidFill>
          </a:ln>
        </p:spPr>
        <p:txBody>
          <a:bodyPr wrap="square" lIns="0" tIns="0" rIns="0" bIns="0" rtlCol="0">
            <a:noAutofit/>
          </a:bodyPr>
          <a:lstStyle/>
          <a:p>
            <a:endParaRPr sz="1154">
              <a:solidFill>
                <a:prstClr val="black"/>
              </a:solidFill>
            </a:endParaRPr>
          </a:p>
        </p:txBody>
      </p:sp>
      <p:sp>
        <p:nvSpPr>
          <p:cNvPr id="3760" name="object 3760"/>
          <p:cNvSpPr/>
          <p:nvPr/>
        </p:nvSpPr>
        <p:spPr>
          <a:xfrm>
            <a:off x="843252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61" name="object 3761"/>
          <p:cNvSpPr/>
          <p:nvPr/>
        </p:nvSpPr>
        <p:spPr>
          <a:xfrm>
            <a:off x="8429108"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762" name="object 3762"/>
          <p:cNvSpPr/>
          <p:nvPr/>
        </p:nvSpPr>
        <p:spPr>
          <a:xfrm>
            <a:off x="842568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63" name="object 3763"/>
          <p:cNvSpPr/>
          <p:nvPr/>
        </p:nvSpPr>
        <p:spPr>
          <a:xfrm>
            <a:off x="8421777"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64" name="object 3764"/>
          <p:cNvSpPr/>
          <p:nvPr/>
        </p:nvSpPr>
        <p:spPr>
          <a:xfrm>
            <a:off x="8418357"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765" name="object 3765"/>
          <p:cNvSpPr/>
          <p:nvPr/>
        </p:nvSpPr>
        <p:spPr>
          <a:xfrm>
            <a:off x="841493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66" name="object 3766"/>
          <p:cNvSpPr/>
          <p:nvPr/>
        </p:nvSpPr>
        <p:spPr>
          <a:xfrm>
            <a:off x="8411026"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67" name="object 3767"/>
          <p:cNvSpPr/>
          <p:nvPr/>
        </p:nvSpPr>
        <p:spPr>
          <a:xfrm>
            <a:off x="840809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68" name="object 3768"/>
          <p:cNvSpPr/>
          <p:nvPr/>
        </p:nvSpPr>
        <p:spPr>
          <a:xfrm>
            <a:off x="840418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69" name="object 3769"/>
          <p:cNvSpPr/>
          <p:nvPr/>
        </p:nvSpPr>
        <p:spPr>
          <a:xfrm>
            <a:off x="8400275"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0" name="object 3770"/>
          <p:cNvSpPr/>
          <p:nvPr/>
        </p:nvSpPr>
        <p:spPr>
          <a:xfrm>
            <a:off x="839734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1" name="object 3771"/>
          <p:cNvSpPr/>
          <p:nvPr/>
        </p:nvSpPr>
        <p:spPr>
          <a:xfrm>
            <a:off x="8393433"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2" name="object 3772"/>
          <p:cNvSpPr/>
          <p:nvPr/>
        </p:nvSpPr>
        <p:spPr>
          <a:xfrm>
            <a:off x="8389524"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3" name="object 3773"/>
          <p:cNvSpPr/>
          <p:nvPr/>
        </p:nvSpPr>
        <p:spPr>
          <a:xfrm>
            <a:off x="838659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4" name="object 3774"/>
          <p:cNvSpPr/>
          <p:nvPr/>
        </p:nvSpPr>
        <p:spPr>
          <a:xfrm>
            <a:off x="838268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5" name="object 3775"/>
          <p:cNvSpPr/>
          <p:nvPr/>
        </p:nvSpPr>
        <p:spPr>
          <a:xfrm>
            <a:off x="8378772"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6" name="object 3776"/>
          <p:cNvSpPr/>
          <p:nvPr/>
        </p:nvSpPr>
        <p:spPr>
          <a:xfrm>
            <a:off x="8375840"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7" name="object 3777"/>
          <p:cNvSpPr/>
          <p:nvPr/>
        </p:nvSpPr>
        <p:spPr>
          <a:xfrm>
            <a:off x="837193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8" name="object 3778"/>
          <p:cNvSpPr/>
          <p:nvPr/>
        </p:nvSpPr>
        <p:spPr>
          <a:xfrm>
            <a:off x="8368021"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79" name="object 3779"/>
          <p:cNvSpPr/>
          <p:nvPr/>
        </p:nvSpPr>
        <p:spPr>
          <a:xfrm>
            <a:off x="836508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80" name="object 3780"/>
          <p:cNvSpPr/>
          <p:nvPr/>
        </p:nvSpPr>
        <p:spPr>
          <a:xfrm>
            <a:off x="8361179"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sp>
        <p:nvSpPr>
          <p:cNvPr id="3781" name="object 3781"/>
          <p:cNvSpPr/>
          <p:nvPr/>
        </p:nvSpPr>
        <p:spPr>
          <a:xfrm>
            <a:off x="8357759" y="3432583"/>
            <a:ext cx="0" cy="1955"/>
          </a:xfrm>
          <a:custGeom>
            <a:avLst/>
            <a:gdLst/>
            <a:ahLst/>
            <a:cxnLst/>
            <a:rect l="l" t="t" r="r" b="b"/>
            <a:pathLst>
              <a:path h="3048">
                <a:moveTo>
                  <a:pt x="0" y="0"/>
                </a:moveTo>
                <a:lnTo>
                  <a:pt x="0" y="3048"/>
                </a:lnTo>
              </a:path>
            </a:pathLst>
          </a:custGeom>
          <a:ln w="2794">
            <a:solidFill>
              <a:srgbClr val="3263A2"/>
            </a:solidFill>
          </a:ln>
        </p:spPr>
        <p:txBody>
          <a:bodyPr wrap="square" lIns="0" tIns="0" rIns="0" bIns="0" rtlCol="0">
            <a:noAutofit/>
          </a:bodyPr>
          <a:lstStyle/>
          <a:p>
            <a:endParaRPr sz="1154">
              <a:solidFill>
                <a:prstClr val="black"/>
              </a:solidFill>
            </a:endParaRPr>
          </a:p>
        </p:txBody>
      </p:sp>
      <p:sp>
        <p:nvSpPr>
          <p:cNvPr id="3782" name="object 3782"/>
          <p:cNvSpPr/>
          <p:nvPr/>
        </p:nvSpPr>
        <p:spPr>
          <a:xfrm>
            <a:off x="8354338" y="3432583"/>
            <a:ext cx="0" cy="1955"/>
          </a:xfrm>
          <a:custGeom>
            <a:avLst/>
            <a:gdLst/>
            <a:ahLst/>
            <a:cxnLst/>
            <a:rect l="l" t="t" r="r" b="b"/>
            <a:pathLst>
              <a:path h="3048">
                <a:moveTo>
                  <a:pt x="0" y="0"/>
                </a:moveTo>
                <a:lnTo>
                  <a:pt x="0" y="3048"/>
                </a:lnTo>
              </a:path>
            </a:pathLst>
          </a:custGeom>
          <a:ln w="4318">
            <a:solidFill>
              <a:srgbClr val="3263A2"/>
            </a:solidFill>
          </a:ln>
        </p:spPr>
        <p:txBody>
          <a:bodyPr wrap="square" lIns="0" tIns="0" rIns="0" bIns="0" rtlCol="0">
            <a:noAutofit/>
          </a:bodyPr>
          <a:lstStyle/>
          <a:p>
            <a:endParaRPr sz="1154">
              <a:solidFill>
                <a:prstClr val="black"/>
              </a:solidFill>
            </a:endParaRPr>
          </a:p>
        </p:txBody>
      </p:sp>
      <p:graphicFrame>
        <p:nvGraphicFramePr>
          <p:cNvPr id="3784" name="Tableau 3783"/>
          <p:cNvGraphicFramePr>
            <a:graphicFrameLocks noGrp="1"/>
          </p:cNvGraphicFramePr>
          <p:nvPr>
            <p:extLst>
              <p:ext uri="{D42A27DB-BD31-4B8C-83A1-F6EECF244321}">
                <p14:modId xmlns:p14="http://schemas.microsoft.com/office/powerpoint/2010/main" val="1811398596"/>
              </p:ext>
            </p:extLst>
          </p:nvPr>
        </p:nvGraphicFramePr>
        <p:xfrm>
          <a:off x="319794" y="1040508"/>
          <a:ext cx="11844000" cy="5724000"/>
        </p:xfrm>
        <a:graphic>
          <a:graphicData uri="http://schemas.openxmlformats.org/drawingml/2006/table">
            <a:tbl>
              <a:tblPr firstRow="1" bandRow="1">
                <a:tableStyleId>{F5AB1C69-6EDB-4FF4-983F-18BD219EF322}</a:tableStyleId>
              </a:tblPr>
              <a:tblGrid>
                <a:gridCol w="5724000"/>
                <a:gridCol w="6120000"/>
              </a:tblGrid>
              <a:tr h="2844000">
                <a:tc>
                  <a:txBody>
                    <a:bodyPr/>
                    <a:lstStyle/>
                    <a:p>
                      <a:endParaRPr lang="fr-FR" dirty="0" smtClean="0"/>
                    </a:p>
                    <a:p>
                      <a:endParaRPr lang="fr-FR" dirty="0" smtClean="0"/>
                    </a:p>
                    <a:p>
                      <a:endParaRPr lang="fr-FR" dirty="0" smtClean="0"/>
                    </a:p>
                    <a:p>
                      <a:endParaRPr lang="fr-FR" dirty="0"/>
                    </a:p>
                  </a:txBody>
                  <a:tcPr/>
                </a:tc>
                <a:tc>
                  <a:txBody>
                    <a:bodyPr/>
                    <a:lstStyle/>
                    <a:p>
                      <a:endParaRPr lang="fr-FR" dirty="0"/>
                    </a:p>
                  </a:txBody>
                  <a:tcPr/>
                </a:tc>
              </a:tr>
              <a:tr h="2880000">
                <a:tc>
                  <a:txBody>
                    <a:bodyPr/>
                    <a:lstStyle/>
                    <a:p>
                      <a:endParaRPr lang="fr-FR" dirty="0"/>
                    </a:p>
                  </a:txBody>
                  <a:tcPr/>
                </a:tc>
                <a:tc>
                  <a:txBody>
                    <a:bodyPr/>
                    <a:lstStyle/>
                    <a:p>
                      <a:endParaRPr lang="fr-FR" dirty="0"/>
                    </a:p>
                  </a:txBody>
                  <a:tcPr/>
                </a:tc>
              </a:tr>
            </a:tbl>
          </a:graphicData>
        </a:graphic>
      </p:graphicFrame>
      <p:sp>
        <p:nvSpPr>
          <p:cNvPr id="3785" name="object 2"/>
          <p:cNvSpPr txBox="1"/>
          <p:nvPr/>
        </p:nvSpPr>
        <p:spPr>
          <a:xfrm>
            <a:off x="2918832" y="171955"/>
            <a:ext cx="6363302" cy="701143"/>
          </a:xfrm>
          <a:prstGeom prst="rect">
            <a:avLst/>
          </a:prstGeom>
          <a:solidFill>
            <a:srgbClr val="FFFF99"/>
          </a:solidFill>
        </p:spPr>
        <p:txBody>
          <a:bodyPr wrap="square" lIns="0" tIns="0" rIns="0" bIns="0" rtlCol="0">
            <a:noAutofit/>
          </a:bodyPr>
          <a:lstStyle/>
          <a:p>
            <a:pPr marL="4">
              <a:lnSpc>
                <a:spcPct val="101725"/>
              </a:lnSpc>
              <a:spcBef>
                <a:spcPts val="135"/>
              </a:spcBef>
            </a:pPr>
            <a:r>
              <a:rPr sz="3600" b="1" spc="-124" dirty="0">
                <a:latin typeface="Calibri Light"/>
                <a:cs typeface="Calibri Light"/>
              </a:rPr>
              <a:t>EXEM</a:t>
            </a:r>
            <a:r>
              <a:rPr sz="3600" b="1" spc="-118" dirty="0">
                <a:latin typeface="Calibri Light"/>
                <a:cs typeface="Calibri Light"/>
              </a:rPr>
              <a:t>P</a:t>
            </a:r>
            <a:r>
              <a:rPr sz="3600" b="1" spc="-121" dirty="0">
                <a:latin typeface="Calibri Light"/>
                <a:cs typeface="Calibri Light"/>
              </a:rPr>
              <a:t>L</a:t>
            </a:r>
            <a:r>
              <a:rPr sz="3600" b="1" spc="-150" dirty="0">
                <a:latin typeface="Calibri Light"/>
                <a:cs typeface="Calibri Light"/>
              </a:rPr>
              <a:t>E</a:t>
            </a:r>
            <a:r>
              <a:rPr sz="3600" b="1" dirty="0">
                <a:latin typeface="Calibri Light"/>
                <a:cs typeface="Calibri Light"/>
              </a:rPr>
              <a:t>S</a:t>
            </a:r>
            <a:r>
              <a:rPr sz="3600" b="1" spc="-291" dirty="0">
                <a:latin typeface="Times New Roman"/>
                <a:cs typeface="Times New Roman"/>
              </a:rPr>
              <a:t> </a:t>
            </a:r>
            <a:r>
              <a:rPr sz="3600" b="1" spc="-112" dirty="0">
                <a:latin typeface="Calibri Light"/>
                <a:cs typeface="Calibri Light"/>
              </a:rPr>
              <a:t>D</a:t>
            </a:r>
            <a:r>
              <a:rPr sz="3600" b="1" dirty="0">
                <a:latin typeface="Calibri Light"/>
                <a:cs typeface="Calibri Light"/>
              </a:rPr>
              <a:t>E</a:t>
            </a:r>
            <a:r>
              <a:rPr sz="3600" b="1" spc="-273" dirty="0">
                <a:latin typeface="Times New Roman"/>
                <a:cs typeface="Times New Roman"/>
              </a:rPr>
              <a:t> </a:t>
            </a:r>
            <a:r>
              <a:rPr sz="3600" b="1" spc="-22" dirty="0">
                <a:latin typeface="Calibri Light"/>
                <a:cs typeface="Calibri Light"/>
              </a:rPr>
              <a:t>M</a:t>
            </a:r>
            <a:r>
              <a:rPr sz="3600" b="1" spc="-19" dirty="0">
                <a:latin typeface="Calibri Light"/>
                <a:cs typeface="Calibri Light"/>
              </a:rPr>
              <a:t>O</a:t>
            </a:r>
            <a:r>
              <a:rPr sz="3600" b="1" spc="-25" dirty="0">
                <a:latin typeface="Calibri Light"/>
                <a:cs typeface="Calibri Light"/>
              </a:rPr>
              <a:t>DE</a:t>
            </a:r>
            <a:r>
              <a:rPr sz="3600" b="1" spc="-22" dirty="0">
                <a:latin typeface="Calibri Light"/>
                <a:cs typeface="Calibri Light"/>
              </a:rPr>
              <a:t>L</a:t>
            </a:r>
            <a:r>
              <a:rPr sz="3600" b="1" spc="-19" dirty="0">
                <a:latin typeface="Calibri Light"/>
                <a:cs typeface="Calibri Light"/>
              </a:rPr>
              <a:t>I</a:t>
            </a:r>
            <a:r>
              <a:rPr sz="3600" b="1" spc="-35" dirty="0">
                <a:latin typeface="Calibri Light"/>
                <a:cs typeface="Calibri Light"/>
              </a:rPr>
              <a:t>S</a:t>
            </a:r>
            <a:r>
              <a:rPr sz="3600" b="1" spc="-217" dirty="0">
                <a:latin typeface="Calibri Light"/>
                <a:cs typeface="Calibri Light"/>
              </a:rPr>
              <a:t>A</a:t>
            </a:r>
            <a:r>
              <a:rPr sz="3600" b="1" spc="-19" dirty="0">
                <a:latin typeface="Calibri Light"/>
                <a:cs typeface="Calibri Light"/>
              </a:rPr>
              <a:t>TI</a:t>
            </a:r>
            <a:r>
              <a:rPr sz="3600" b="1" spc="-28" dirty="0">
                <a:latin typeface="Calibri Light"/>
                <a:cs typeface="Calibri Light"/>
              </a:rPr>
              <a:t>O</a:t>
            </a:r>
            <a:r>
              <a:rPr sz="3600" b="1" spc="-25" dirty="0">
                <a:latin typeface="Calibri Light"/>
                <a:cs typeface="Calibri Light"/>
              </a:rPr>
              <a:t>N</a:t>
            </a:r>
            <a:r>
              <a:rPr sz="3600" b="1" dirty="0">
                <a:latin typeface="Calibri Light"/>
                <a:cs typeface="Calibri Light"/>
              </a:rPr>
              <a:t>S</a:t>
            </a:r>
            <a:r>
              <a:rPr sz="3600" b="1" spc="-38" dirty="0">
                <a:latin typeface="Times New Roman"/>
                <a:cs typeface="Times New Roman"/>
              </a:rPr>
              <a:t> </a:t>
            </a:r>
            <a:r>
              <a:rPr sz="3600" b="1" spc="83" dirty="0">
                <a:latin typeface="Calibri Light"/>
                <a:cs typeface="Calibri Light"/>
              </a:rPr>
              <a:t>+</a:t>
            </a:r>
            <a:r>
              <a:rPr sz="3600" b="1" spc="86" dirty="0">
                <a:latin typeface="Calibri Light"/>
                <a:cs typeface="Calibri Light"/>
              </a:rPr>
              <a:t>/</a:t>
            </a:r>
            <a:r>
              <a:rPr sz="3600" b="1" dirty="0">
                <a:latin typeface="Calibri Light"/>
                <a:cs typeface="Calibri Light"/>
              </a:rPr>
              <a:t>-</a:t>
            </a:r>
          </a:p>
        </p:txBody>
      </p:sp>
      <p:pic>
        <p:nvPicPr>
          <p:cNvPr id="3786" name="Image 3785"/>
          <p:cNvPicPr>
            <a:picLocks noChangeAspect="1"/>
          </p:cNvPicPr>
          <p:nvPr/>
        </p:nvPicPr>
        <p:blipFill>
          <a:blip r:embed="rId3"/>
          <a:stretch>
            <a:fillRect/>
          </a:stretch>
        </p:blipFill>
        <p:spPr>
          <a:xfrm>
            <a:off x="351837" y="1407073"/>
            <a:ext cx="5648952" cy="1680355"/>
          </a:xfrm>
          <a:prstGeom prst="rect">
            <a:avLst/>
          </a:prstGeom>
        </p:spPr>
      </p:pic>
      <p:pic>
        <p:nvPicPr>
          <p:cNvPr id="3787" name="Image 3786"/>
          <p:cNvPicPr>
            <a:picLocks noChangeAspect="1"/>
          </p:cNvPicPr>
          <p:nvPr/>
        </p:nvPicPr>
        <p:blipFill>
          <a:blip r:embed="rId4"/>
          <a:stretch>
            <a:fillRect/>
          </a:stretch>
        </p:blipFill>
        <p:spPr>
          <a:xfrm>
            <a:off x="6137530" y="1440999"/>
            <a:ext cx="5802167" cy="1555031"/>
          </a:xfrm>
          <a:prstGeom prst="rect">
            <a:avLst/>
          </a:prstGeom>
        </p:spPr>
      </p:pic>
      <p:sp>
        <p:nvSpPr>
          <p:cNvPr id="4" name="object 4"/>
          <p:cNvSpPr txBox="1"/>
          <p:nvPr/>
        </p:nvSpPr>
        <p:spPr>
          <a:xfrm>
            <a:off x="774479" y="3324095"/>
            <a:ext cx="4425342" cy="450548"/>
          </a:xfrm>
          <a:prstGeom prst="rect">
            <a:avLst/>
          </a:prstGeom>
        </p:spPr>
        <p:txBody>
          <a:bodyPr wrap="square" lIns="0" tIns="0" rIns="0" bIns="0" rtlCol="0">
            <a:noAutofit/>
          </a:bodyPr>
          <a:lstStyle/>
          <a:p>
            <a:pPr marL="8145" marR="6605">
              <a:lnSpc>
                <a:spcPts val="1905"/>
              </a:lnSpc>
              <a:spcBef>
                <a:spcPts val="95"/>
              </a:spcBef>
            </a:pPr>
            <a:r>
              <a:rPr sz="1200" dirty="0">
                <a:solidFill>
                  <a:prstClr val="black"/>
                </a:solidFill>
                <a:latin typeface="Liberation Sans"/>
                <a:cs typeface="Liberation Sans"/>
              </a:rPr>
              <a:t>K.</a:t>
            </a:r>
            <a:r>
              <a:rPr sz="1200" spc="51" dirty="0">
                <a:solidFill>
                  <a:prstClr val="black"/>
                </a:solidFill>
                <a:latin typeface="Times New Roman"/>
                <a:cs typeface="Times New Roman"/>
              </a:rPr>
              <a:t> </a:t>
            </a:r>
            <a:r>
              <a:rPr sz="1200" spc="-6" dirty="0">
                <a:solidFill>
                  <a:prstClr val="black"/>
                </a:solidFill>
                <a:latin typeface="Liberation Sans"/>
                <a:cs typeface="Liberation Sans"/>
              </a:rPr>
              <a:t>G</a:t>
            </a:r>
            <a:r>
              <a:rPr sz="1200" spc="-9" dirty="0">
                <a:solidFill>
                  <a:prstClr val="black"/>
                </a:solidFill>
                <a:latin typeface="Liberation Sans"/>
                <a:cs typeface="Liberation Sans"/>
              </a:rPr>
              <a:t>uegen</a:t>
            </a:r>
            <a:r>
              <a:rPr sz="1200" dirty="0">
                <a:solidFill>
                  <a:prstClr val="black"/>
                </a:solidFill>
                <a:latin typeface="Liberation Sans"/>
                <a:cs typeface="Liberation Sans"/>
              </a:rPr>
              <a:t>,</a:t>
            </a:r>
            <a:r>
              <a:rPr sz="1200" spc="35" dirty="0">
                <a:solidFill>
                  <a:prstClr val="black"/>
                </a:solidFill>
                <a:latin typeface="Times New Roman"/>
                <a:cs typeface="Times New Roman"/>
              </a:rPr>
              <a:t> </a:t>
            </a:r>
            <a:r>
              <a:rPr sz="1200" dirty="0">
                <a:solidFill>
                  <a:prstClr val="black"/>
                </a:solidFill>
                <a:latin typeface="Liberation Sans"/>
                <a:cs typeface="Liberation Sans"/>
              </a:rPr>
              <a:t>Ecole</a:t>
            </a:r>
            <a:r>
              <a:rPr sz="1200" spc="25" dirty="0">
                <a:solidFill>
                  <a:prstClr val="black"/>
                </a:solidFill>
                <a:latin typeface="Times New Roman"/>
                <a:cs typeface="Times New Roman"/>
              </a:rPr>
              <a:t> </a:t>
            </a:r>
            <a:r>
              <a:rPr sz="1200" dirty="0">
                <a:solidFill>
                  <a:prstClr val="black"/>
                </a:solidFill>
                <a:latin typeface="Liberation Sans"/>
                <a:cs typeface="Liberation Sans"/>
              </a:rPr>
              <a:t>J.J.</a:t>
            </a:r>
            <a:r>
              <a:rPr sz="1200" spc="44" dirty="0">
                <a:solidFill>
                  <a:prstClr val="black"/>
                </a:solidFill>
                <a:latin typeface="Times New Roman"/>
                <a:cs typeface="Times New Roman"/>
              </a:rPr>
              <a:t> </a:t>
            </a:r>
            <a:r>
              <a:rPr sz="1200" dirty="0">
                <a:solidFill>
                  <a:prstClr val="black"/>
                </a:solidFill>
                <a:latin typeface="Liberation Sans"/>
                <a:cs typeface="Liberation Sans"/>
              </a:rPr>
              <a:t>Rousse</a:t>
            </a:r>
            <a:r>
              <a:rPr sz="1200" spc="-9" dirty="0">
                <a:solidFill>
                  <a:prstClr val="black"/>
                </a:solidFill>
                <a:latin typeface="Liberation Sans"/>
                <a:cs typeface="Liberation Sans"/>
              </a:rPr>
              <a:t>a</a:t>
            </a:r>
            <a:r>
              <a:rPr sz="1200" dirty="0">
                <a:solidFill>
                  <a:prstClr val="black"/>
                </a:solidFill>
                <a:latin typeface="Liberation Sans"/>
                <a:cs typeface="Liberation Sans"/>
              </a:rPr>
              <a:t>u</a:t>
            </a:r>
            <a:r>
              <a:rPr sz="1200" spc="-205" dirty="0">
                <a:solidFill>
                  <a:prstClr val="black"/>
                </a:solidFill>
                <a:latin typeface="Times New Roman"/>
                <a:cs typeface="Times New Roman"/>
              </a:rPr>
              <a:t> </a:t>
            </a:r>
            <a:r>
              <a:rPr sz="1200" spc="-9" dirty="0">
                <a:solidFill>
                  <a:prstClr val="black"/>
                </a:solidFill>
                <a:latin typeface="Liberation Sans"/>
                <a:cs typeface="Liberation Sans"/>
              </a:rPr>
              <a:t>A</a:t>
            </a:r>
            <a:r>
              <a:rPr sz="1200" spc="-6" dirty="0">
                <a:solidFill>
                  <a:prstClr val="black"/>
                </a:solidFill>
                <a:latin typeface="Liberation Sans"/>
                <a:cs typeface="Liberation Sans"/>
              </a:rPr>
              <a:t>r</a:t>
            </a:r>
            <a:r>
              <a:rPr sz="1200" spc="-9" dirty="0">
                <a:solidFill>
                  <a:prstClr val="black"/>
                </a:solidFill>
                <a:latin typeface="Liberation Sans"/>
                <a:cs typeface="Liberation Sans"/>
              </a:rPr>
              <a:t>gen</a:t>
            </a:r>
            <a:r>
              <a:rPr sz="1200" spc="-6" dirty="0">
                <a:solidFill>
                  <a:prstClr val="black"/>
                </a:solidFill>
                <a:latin typeface="Liberation Sans"/>
                <a:cs typeface="Liberation Sans"/>
              </a:rPr>
              <a:t>t</a:t>
            </a:r>
            <a:r>
              <a:rPr sz="1200" spc="-9" dirty="0">
                <a:solidFill>
                  <a:prstClr val="black"/>
                </a:solidFill>
                <a:latin typeface="Liberation Sans"/>
                <a:cs typeface="Liberation Sans"/>
              </a:rPr>
              <a:t>eu</a:t>
            </a:r>
            <a:r>
              <a:rPr sz="1200" spc="-6" dirty="0">
                <a:solidFill>
                  <a:prstClr val="black"/>
                </a:solidFill>
                <a:latin typeface="Liberation Sans"/>
                <a:cs typeface="Liberation Sans"/>
              </a:rPr>
              <a:t>i</a:t>
            </a:r>
            <a:r>
              <a:rPr sz="1200" dirty="0">
                <a:solidFill>
                  <a:prstClr val="black"/>
                </a:solidFill>
                <a:latin typeface="Liberation Sans"/>
                <a:cs typeface="Liberation Sans"/>
              </a:rPr>
              <a:t>l</a:t>
            </a:r>
          </a:p>
          <a:p>
            <a:pPr marL="8145">
              <a:lnSpc>
                <a:spcPct val="97166"/>
              </a:lnSpc>
            </a:pPr>
            <a:r>
              <a:rPr sz="673" i="1" u="sng" dirty="0">
                <a:solidFill>
                  <a:srgbClr val="0562C1"/>
                </a:solidFill>
                <a:latin typeface="Liberation Sans"/>
                <a:cs typeface="Liberation Sans"/>
                <a:hlinkClick r:id="rId5"/>
              </a:rPr>
              <a:t>h</a:t>
            </a:r>
            <a:r>
              <a:rPr sz="673" i="1" u="sng" spc="-3" dirty="0">
                <a:solidFill>
                  <a:srgbClr val="0562C1"/>
                </a:solidFill>
                <a:latin typeface="Liberation Sans"/>
                <a:cs typeface="Liberation Sans"/>
                <a:hlinkClick r:id="rId5"/>
              </a:rPr>
              <a:t>tt</a:t>
            </a:r>
            <a:r>
              <a:rPr sz="673" i="1" u="sng" dirty="0">
                <a:solidFill>
                  <a:srgbClr val="0562C1"/>
                </a:solidFill>
                <a:latin typeface="Liberation Sans"/>
                <a:cs typeface="Liberation Sans"/>
                <a:hlinkClick r:id="rId5"/>
              </a:rPr>
              <a:t>p</a:t>
            </a:r>
            <a:r>
              <a:rPr sz="673" i="1" u="sng" spc="-3" dirty="0">
                <a:solidFill>
                  <a:srgbClr val="0562C1"/>
                </a:solidFill>
                <a:latin typeface="Liberation Sans"/>
                <a:cs typeface="Liberation Sans"/>
                <a:hlinkClick r:id="rId5"/>
              </a:rPr>
              <a:t>://</a:t>
            </a:r>
            <a:r>
              <a:rPr sz="673" i="1" u="sng" dirty="0">
                <a:solidFill>
                  <a:srgbClr val="0562C1"/>
                </a:solidFill>
                <a:latin typeface="Liberation Sans"/>
                <a:cs typeface="Liberation Sans"/>
                <a:hlinkClick r:id="rId5"/>
              </a:rPr>
              <a:t>cen</a:t>
            </a:r>
            <a:r>
              <a:rPr sz="673" i="1" u="sng" spc="-3" dirty="0">
                <a:solidFill>
                  <a:srgbClr val="0562C1"/>
                </a:solidFill>
                <a:latin typeface="Liberation Sans"/>
                <a:cs typeface="Liberation Sans"/>
                <a:hlinkClick r:id="rId5"/>
              </a:rPr>
              <a:t>tr</a:t>
            </a:r>
            <a:r>
              <a:rPr sz="673" i="1" u="sng" spc="-6" dirty="0">
                <a:solidFill>
                  <a:srgbClr val="0562C1"/>
                </a:solidFill>
                <a:latin typeface="Liberation Sans"/>
                <a:cs typeface="Liberation Sans"/>
                <a:hlinkClick r:id="rId5"/>
              </a:rPr>
              <a:t>e</a:t>
            </a:r>
            <a:r>
              <a:rPr sz="673" i="1" u="sng" spc="-3" dirty="0">
                <a:solidFill>
                  <a:srgbClr val="0562C1"/>
                </a:solidFill>
                <a:latin typeface="Liberation Sans"/>
                <a:cs typeface="Liberation Sans"/>
                <a:hlinkClick r:id="rId5"/>
              </a:rPr>
              <a:t>-</a:t>
            </a:r>
            <a:r>
              <a:rPr sz="673" i="1" u="sng" spc="-6" dirty="0">
                <a:solidFill>
                  <a:srgbClr val="0562C1"/>
                </a:solidFill>
                <a:latin typeface="Liberation Sans"/>
                <a:cs typeface="Liberation Sans"/>
                <a:hlinkClick r:id="rId5"/>
              </a:rPr>
              <a:t>a</a:t>
            </a:r>
            <a:r>
              <a:rPr sz="673" i="1" u="sng" spc="-3" dirty="0">
                <a:solidFill>
                  <a:srgbClr val="0562C1"/>
                </a:solidFill>
                <a:latin typeface="Liberation Sans"/>
                <a:cs typeface="Liberation Sans"/>
                <a:hlinkClick r:id="rId5"/>
              </a:rPr>
              <a:t>l</a:t>
            </a:r>
            <a:r>
              <a:rPr sz="673" i="1" u="sng" spc="-6" dirty="0">
                <a:solidFill>
                  <a:srgbClr val="0562C1"/>
                </a:solidFill>
                <a:latin typeface="Liberation Sans"/>
                <a:cs typeface="Liberation Sans"/>
                <a:hlinkClick r:id="rId5"/>
              </a:rPr>
              <a:t>a</a:t>
            </a:r>
            <a:r>
              <a:rPr sz="673" i="1" u="sng" spc="-3" dirty="0">
                <a:solidFill>
                  <a:srgbClr val="0562C1"/>
                </a:solidFill>
                <a:latin typeface="Liberation Sans"/>
                <a:cs typeface="Liberation Sans"/>
                <a:hlinkClick r:id="rId5"/>
              </a:rPr>
              <a:t>i</a:t>
            </a:r>
            <a:r>
              <a:rPr sz="673" i="1" u="sng" spc="-6" dirty="0">
                <a:solidFill>
                  <a:srgbClr val="0562C1"/>
                </a:solidFill>
                <a:latin typeface="Liberation Sans"/>
                <a:cs typeface="Liberation Sans"/>
                <a:hlinkClick r:id="rId5"/>
              </a:rPr>
              <a:t>n</a:t>
            </a:r>
            <a:r>
              <a:rPr sz="673" i="1" u="sng" spc="-3" dirty="0">
                <a:solidFill>
                  <a:srgbClr val="0562C1"/>
                </a:solidFill>
                <a:latin typeface="Liberation Sans"/>
                <a:cs typeface="Liberation Sans"/>
                <a:hlinkClick r:id="rId5"/>
              </a:rPr>
              <a:t>-</a:t>
            </a:r>
            <a:r>
              <a:rPr sz="673" i="1" u="sng" spc="-6" dirty="0">
                <a:solidFill>
                  <a:srgbClr val="0562C1"/>
                </a:solidFill>
                <a:latin typeface="Liberation Sans"/>
                <a:cs typeface="Liberation Sans"/>
                <a:hlinkClick r:id="rId5"/>
              </a:rPr>
              <a:t>sa</a:t>
            </a:r>
            <a:r>
              <a:rPr sz="673" i="1" u="sng" dirty="0">
                <a:solidFill>
                  <a:srgbClr val="0562C1"/>
                </a:solidFill>
                <a:latin typeface="Liberation Sans"/>
                <a:cs typeface="Liberation Sans"/>
                <a:hlinkClick r:id="rId5"/>
              </a:rPr>
              <a:t>v</a:t>
            </a:r>
            <a:r>
              <a:rPr sz="673" i="1" u="sng" spc="-6" dirty="0">
                <a:solidFill>
                  <a:srgbClr val="0562C1"/>
                </a:solidFill>
                <a:latin typeface="Liberation Sans"/>
                <a:cs typeface="Liberation Sans"/>
                <a:hlinkClick r:id="rId5"/>
              </a:rPr>
              <a:t>a</a:t>
            </a:r>
            <a:r>
              <a:rPr sz="673" i="1" u="sng" spc="-3" dirty="0">
                <a:solidFill>
                  <a:srgbClr val="0562C1"/>
                </a:solidFill>
                <a:latin typeface="Liberation Sans"/>
                <a:cs typeface="Liberation Sans"/>
                <a:hlinkClick r:id="rId5"/>
              </a:rPr>
              <a:t>r</a:t>
            </a:r>
            <a:r>
              <a:rPr sz="673" i="1" u="sng" spc="-54" dirty="0">
                <a:solidFill>
                  <a:srgbClr val="0562C1"/>
                </a:solidFill>
                <a:latin typeface="Liberation Sans"/>
                <a:cs typeface="Liberation Sans"/>
                <a:hlinkClick r:id="rId5"/>
              </a:rPr>
              <a:t>y</a:t>
            </a:r>
            <a:r>
              <a:rPr sz="673" i="1" u="sng" spc="-3" dirty="0">
                <a:solidFill>
                  <a:srgbClr val="0562C1"/>
                </a:solidFill>
                <a:latin typeface="Liberation Sans"/>
                <a:cs typeface="Liberation Sans"/>
                <a:hlinkClick r:id="rId5"/>
              </a:rPr>
              <a:t>.</a:t>
            </a:r>
            <a:r>
              <a:rPr sz="673" i="1" u="sng" spc="-6" dirty="0">
                <a:solidFill>
                  <a:srgbClr val="0562C1"/>
                </a:solidFill>
                <a:latin typeface="Liberation Sans"/>
                <a:cs typeface="Liberation Sans"/>
                <a:hlinkClick r:id="rId5"/>
              </a:rPr>
              <a:t>ens</a:t>
            </a:r>
            <a:r>
              <a:rPr sz="673" i="1" u="sng" spc="-3" dirty="0">
                <a:solidFill>
                  <a:srgbClr val="0562C1"/>
                </a:solidFill>
                <a:latin typeface="Liberation Sans"/>
                <a:cs typeface="Liberation Sans"/>
                <a:hlinkClick r:id="rId5"/>
              </a:rPr>
              <a:t>-l</a:t>
            </a:r>
            <a:r>
              <a:rPr sz="673" i="1" u="sng" spc="-6" dirty="0">
                <a:solidFill>
                  <a:srgbClr val="0562C1"/>
                </a:solidFill>
                <a:latin typeface="Liberation Sans"/>
                <a:cs typeface="Liberation Sans"/>
                <a:hlinkClick r:id="rId5"/>
              </a:rPr>
              <a:t>y</a:t>
            </a:r>
            <a:r>
              <a:rPr sz="673" i="1" u="sng" dirty="0">
                <a:solidFill>
                  <a:srgbClr val="0562C1"/>
                </a:solidFill>
                <a:latin typeface="Liberation Sans"/>
                <a:cs typeface="Liberation Sans"/>
                <a:hlinkClick r:id="rId5"/>
              </a:rPr>
              <a:t>o</a:t>
            </a:r>
            <a:r>
              <a:rPr sz="673" i="1" u="sng" spc="-6" dirty="0">
                <a:solidFill>
                  <a:srgbClr val="0562C1"/>
                </a:solidFill>
                <a:latin typeface="Liberation Sans"/>
                <a:cs typeface="Liberation Sans"/>
                <a:hlinkClick r:id="rId5"/>
              </a:rPr>
              <a:t>n</a:t>
            </a:r>
            <a:r>
              <a:rPr sz="673" i="1" u="sng" spc="-3" dirty="0">
                <a:solidFill>
                  <a:srgbClr val="0562C1"/>
                </a:solidFill>
                <a:latin typeface="Liberation Sans"/>
                <a:cs typeface="Liberation Sans"/>
                <a:hlinkClick r:id="rId5"/>
              </a:rPr>
              <a:t>.fr/C</a:t>
            </a:r>
            <a:r>
              <a:rPr sz="673" i="1" u="sng" spc="-6" dirty="0">
                <a:solidFill>
                  <a:srgbClr val="0562C1"/>
                </a:solidFill>
                <a:latin typeface="Liberation Sans"/>
                <a:cs typeface="Liberation Sans"/>
                <a:hlinkClick r:id="rId5"/>
              </a:rPr>
              <a:t>AS</a:t>
            </a:r>
            <a:r>
              <a:rPr sz="673" i="1" u="sng" spc="-3" dirty="0">
                <a:solidFill>
                  <a:srgbClr val="0562C1"/>
                </a:solidFill>
                <a:latin typeface="Liberation Sans"/>
                <a:cs typeface="Liberation Sans"/>
                <a:hlinkClick r:id="rId5"/>
              </a:rPr>
              <a:t>/</a:t>
            </a:r>
            <a:r>
              <a:rPr sz="673" i="1" u="sng" spc="-19" dirty="0">
                <a:solidFill>
                  <a:srgbClr val="0562C1"/>
                </a:solidFill>
                <a:latin typeface="Liberation Sans"/>
                <a:cs typeface="Liberation Sans"/>
                <a:hlinkClick r:id="rId5"/>
              </a:rPr>
              <a:t>m</a:t>
            </a:r>
            <a:r>
              <a:rPr sz="673" i="1" u="sng" dirty="0">
                <a:solidFill>
                  <a:srgbClr val="0562C1"/>
                </a:solidFill>
                <a:latin typeface="Liberation Sans"/>
                <a:cs typeface="Liberation Sans"/>
                <a:hlinkClick r:id="rId5"/>
              </a:rPr>
              <a:t>a</a:t>
            </a:r>
            <a:r>
              <a:rPr sz="673" i="1" u="sng" spc="-3" dirty="0">
                <a:solidFill>
                  <a:srgbClr val="0562C1"/>
                </a:solidFill>
                <a:latin typeface="Liberation Sans"/>
                <a:cs typeface="Liberation Sans"/>
                <a:hlinkClick r:id="rId5"/>
              </a:rPr>
              <a:t>t</a:t>
            </a:r>
            <a:r>
              <a:rPr sz="673" i="1" u="sng" dirty="0">
                <a:solidFill>
                  <a:srgbClr val="0562C1"/>
                </a:solidFill>
                <a:latin typeface="Liberation Sans"/>
                <a:cs typeface="Liberation Sans"/>
                <a:hlinkClick r:id="rId5"/>
              </a:rPr>
              <a:t>h</a:t>
            </a:r>
            <a:r>
              <a:rPr sz="673" i="1" u="sng" spc="-6" dirty="0">
                <a:solidFill>
                  <a:srgbClr val="0562C1"/>
                </a:solidFill>
                <a:latin typeface="Liberation Sans"/>
                <a:cs typeface="Liberation Sans"/>
                <a:hlinkClick r:id="rId5"/>
              </a:rPr>
              <a:t>e</a:t>
            </a:r>
            <a:r>
              <a:rPr sz="673" i="1" u="sng" spc="-19" dirty="0">
                <a:solidFill>
                  <a:srgbClr val="0562C1"/>
                </a:solidFill>
                <a:latin typeface="Liberation Sans"/>
                <a:cs typeface="Liberation Sans"/>
                <a:hlinkClick r:id="rId5"/>
              </a:rPr>
              <a:t>m</a:t>
            </a:r>
            <a:r>
              <a:rPr sz="673" i="1" u="sng" dirty="0">
                <a:solidFill>
                  <a:srgbClr val="0562C1"/>
                </a:solidFill>
                <a:latin typeface="Liberation Sans"/>
                <a:cs typeface="Liberation Sans"/>
                <a:hlinkClick r:id="rId5"/>
              </a:rPr>
              <a:t>a</a:t>
            </a:r>
            <a:r>
              <a:rPr sz="673" i="1" u="sng" spc="-3" dirty="0">
                <a:solidFill>
                  <a:srgbClr val="0562C1"/>
                </a:solidFill>
                <a:latin typeface="Liberation Sans"/>
                <a:cs typeface="Liberation Sans"/>
                <a:hlinkClick r:id="rId5"/>
              </a:rPr>
              <a:t>t</a:t>
            </a:r>
            <a:r>
              <a:rPr sz="673" i="1" u="sng" spc="3" dirty="0">
                <a:solidFill>
                  <a:srgbClr val="0562C1"/>
                </a:solidFill>
                <a:latin typeface="Liberation Sans"/>
                <a:cs typeface="Liberation Sans"/>
                <a:hlinkClick r:id="rId5"/>
              </a:rPr>
              <a:t>i</a:t>
            </a:r>
            <a:r>
              <a:rPr sz="673" i="1" u="sng" spc="-6" dirty="0">
                <a:solidFill>
                  <a:srgbClr val="0562C1"/>
                </a:solidFill>
                <a:latin typeface="Liberation Sans"/>
                <a:cs typeface="Liberation Sans"/>
                <a:hlinkClick r:id="rId5"/>
              </a:rPr>
              <a:t>que</a:t>
            </a:r>
            <a:r>
              <a:rPr sz="673" i="1" u="sng" dirty="0">
                <a:solidFill>
                  <a:srgbClr val="0562C1"/>
                </a:solidFill>
                <a:latin typeface="Liberation Sans"/>
                <a:cs typeface="Liberation Sans"/>
                <a:hlinkClick r:id="rId5"/>
              </a:rPr>
              <a:t>s</a:t>
            </a:r>
            <a:r>
              <a:rPr sz="673" i="1" u="sng" spc="-3" dirty="0">
                <a:solidFill>
                  <a:srgbClr val="0562C1"/>
                </a:solidFill>
                <a:latin typeface="Liberation Sans"/>
                <a:cs typeface="Liberation Sans"/>
                <a:hlinkClick r:id="rId5"/>
              </a:rPr>
              <a:t>-</a:t>
            </a:r>
            <a:r>
              <a:rPr sz="673" i="1" u="sng" spc="-6" dirty="0">
                <a:solidFill>
                  <a:srgbClr val="0562C1"/>
                </a:solidFill>
                <a:latin typeface="Liberation Sans"/>
                <a:cs typeface="Liberation Sans"/>
                <a:hlinkClick r:id="rId5"/>
              </a:rPr>
              <a:t>en</a:t>
            </a:r>
            <a:r>
              <a:rPr sz="673" i="1" u="sng" spc="-3" dirty="0">
                <a:solidFill>
                  <a:srgbClr val="0562C1"/>
                </a:solidFill>
                <a:latin typeface="Liberation Sans"/>
                <a:cs typeface="Liberation Sans"/>
                <a:hlinkClick r:id="rId5"/>
              </a:rPr>
              <a:t>-</a:t>
            </a:r>
            <a:r>
              <a:rPr sz="673" i="1" u="sng" spc="-6" dirty="0">
                <a:solidFill>
                  <a:srgbClr val="0562C1"/>
                </a:solidFill>
                <a:latin typeface="Liberation Sans"/>
                <a:cs typeface="Liberation Sans"/>
                <a:hlinkClick r:id="rId5"/>
              </a:rPr>
              <a:t>educa</a:t>
            </a:r>
            <a:r>
              <a:rPr sz="673" i="1" u="sng" spc="-3" dirty="0">
                <a:solidFill>
                  <a:srgbClr val="0562C1"/>
                </a:solidFill>
                <a:latin typeface="Liberation Sans"/>
                <a:cs typeface="Liberation Sans"/>
                <a:hlinkClick r:id="rId5"/>
              </a:rPr>
              <a:t>ti</a:t>
            </a:r>
            <a:r>
              <a:rPr sz="673" i="1" u="sng" spc="-6" dirty="0">
                <a:solidFill>
                  <a:srgbClr val="0562C1"/>
                </a:solidFill>
                <a:latin typeface="Liberation Sans"/>
                <a:cs typeface="Liberation Sans"/>
                <a:hlinkClick r:id="rId5"/>
              </a:rPr>
              <a:t>on</a:t>
            </a:r>
            <a:r>
              <a:rPr sz="673" i="1" u="sng" spc="-3" dirty="0">
                <a:solidFill>
                  <a:srgbClr val="0562C1"/>
                </a:solidFill>
                <a:latin typeface="Liberation Sans"/>
                <a:cs typeface="Liberation Sans"/>
                <a:hlinkClick r:id="rId5"/>
              </a:rPr>
              <a:t>-</a:t>
            </a:r>
            <a:r>
              <a:rPr sz="673" i="1" u="sng" spc="-6" dirty="0">
                <a:solidFill>
                  <a:srgbClr val="0562C1"/>
                </a:solidFill>
                <a:latin typeface="Liberation Sans"/>
                <a:cs typeface="Liberation Sans"/>
                <a:hlinkClick r:id="rId5"/>
              </a:rPr>
              <a:t>p</a:t>
            </a:r>
            <a:r>
              <a:rPr sz="673" i="1" u="sng" spc="-3" dirty="0">
                <a:solidFill>
                  <a:srgbClr val="0562C1"/>
                </a:solidFill>
                <a:latin typeface="Liberation Sans"/>
                <a:cs typeface="Liberation Sans"/>
                <a:hlinkClick r:id="rId5"/>
              </a:rPr>
              <a:t>ri</a:t>
            </a:r>
            <a:r>
              <a:rPr sz="673" i="1" u="sng" spc="-6" dirty="0">
                <a:solidFill>
                  <a:srgbClr val="0562C1"/>
                </a:solidFill>
                <a:latin typeface="Liberation Sans"/>
                <a:cs typeface="Liberation Sans"/>
                <a:hlinkClick r:id="rId5"/>
              </a:rPr>
              <a:t>o</a:t>
            </a:r>
            <a:r>
              <a:rPr sz="673" i="1" u="sng" spc="-3" dirty="0">
                <a:solidFill>
                  <a:srgbClr val="0562C1"/>
                </a:solidFill>
                <a:latin typeface="Liberation Sans"/>
                <a:cs typeface="Liberation Sans"/>
                <a:hlinkClick r:id="rId5"/>
              </a:rPr>
              <a:t>rit</a:t>
            </a:r>
            <a:r>
              <a:rPr sz="673" i="1" u="sng" spc="-6" dirty="0">
                <a:solidFill>
                  <a:srgbClr val="0562C1"/>
                </a:solidFill>
                <a:latin typeface="Liberation Sans"/>
                <a:cs typeface="Liberation Sans"/>
                <a:hlinkClick r:id="rId5"/>
              </a:rPr>
              <a:t>a</a:t>
            </a:r>
            <a:r>
              <a:rPr sz="673" i="1" u="sng" spc="-3" dirty="0">
                <a:solidFill>
                  <a:srgbClr val="0562C1"/>
                </a:solidFill>
                <a:latin typeface="Liberation Sans"/>
                <a:cs typeface="Liberation Sans"/>
                <a:hlinkClick r:id="rId5"/>
              </a:rPr>
              <a:t>ir</a:t>
            </a:r>
            <a:r>
              <a:rPr sz="673" i="1" u="sng" spc="-6" dirty="0">
                <a:solidFill>
                  <a:srgbClr val="0562C1"/>
                </a:solidFill>
                <a:latin typeface="Liberation Sans"/>
                <a:cs typeface="Liberation Sans"/>
                <a:hlinkClick r:id="rId5"/>
              </a:rPr>
              <a:t>e</a:t>
            </a:r>
            <a:r>
              <a:rPr sz="673" i="1" u="sng" spc="-3" dirty="0">
                <a:solidFill>
                  <a:srgbClr val="0562C1"/>
                </a:solidFill>
                <a:latin typeface="Liberation Sans"/>
                <a:cs typeface="Liberation Sans"/>
                <a:hlinkClick r:id="rId5"/>
              </a:rPr>
              <a:t>/r</a:t>
            </a:r>
            <a:r>
              <a:rPr sz="673" i="1" u="sng" spc="-6" dirty="0">
                <a:solidFill>
                  <a:srgbClr val="0562C1"/>
                </a:solidFill>
                <a:latin typeface="Liberation Sans"/>
                <a:cs typeface="Liberation Sans"/>
                <a:hlinkClick r:id="rId5"/>
              </a:rPr>
              <a:t>epo</a:t>
            </a:r>
            <a:r>
              <a:rPr sz="673" i="1" u="sng" spc="-3" dirty="0">
                <a:solidFill>
                  <a:srgbClr val="0562C1"/>
                </a:solidFill>
                <a:latin typeface="Liberation Sans"/>
                <a:cs typeface="Liberation Sans"/>
                <a:hlinkClick r:id="rId5"/>
              </a:rPr>
              <a:t>rt</a:t>
            </a:r>
            <a:r>
              <a:rPr sz="673" i="1" u="sng" spc="-6" dirty="0">
                <a:solidFill>
                  <a:srgbClr val="0562C1"/>
                </a:solidFill>
                <a:latin typeface="Liberation Sans"/>
                <a:cs typeface="Liberation Sans"/>
                <a:hlinkClick r:id="rId5"/>
              </a:rPr>
              <a:t>age</a:t>
            </a:r>
            <a:r>
              <a:rPr sz="673" i="1" u="sng" spc="-3" dirty="0">
                <a:solidFill>
                  <a:srgbClr val="0562C1"/>
                </a:solidFill>
                <a:latin typeface="Liberation Sans"/>
                <a:cs typeface="Liberation Sans"/>
                <a:hlinkClick r:id="rId5"/>
              </a:rPr>
              <a:t>-</a:t>
            </a:r>
            <a:r>
              <a:rPr sz="673" i="1" u="sng" spc="-6" dirty="0">
                <a:solidFill>
                  <a:srgbClr val="0562C1"/>
                </a:solidFill>
                <a:latin typeface="Liberation Sans"/>
                <a:cs typeface="Liberation Sans"/>
                <a:hlinkClick r:id="rId5"/>
              </a:rPr>
              <a:t>a</a:t>
            </a:r>
            <a:r>
              <a:rPr sz="673" i="1" u="sng" spc="-3" dirty="0">
                <a:solidFill>
                  <a:srgbClr val="0562C1"/>
                </a:solidFill>
                <a:latin typeface="Liberation Sans"/>
                <a:cs typeface="Liberation Sans"/>
                <a:hlinkClick r:id="rId5"/>
              </a:rPr>
              <a:t>r</a:t>
            </a:r>
            <a:r>
              <a:rPr sz="673" i="1" u="sng" spc="-6" dirty="0">
                <a:solidFill>
                  <a:srgbClr val="0562C1"/>
                </a:solidFill>
                <a:latin typeface="Liberation Sans"/>
                <a:cs typeface="Liberation Sans"/>
                <a:hlinkClick r:id="rId5"/>
              </a:rPr>
              <a:t>gen</a:t>
            </a:r>
            <a:r>
              <a:rPr sz="673" i="1" u="sng" spc="-3" dirty="0">
                <a:solidFill>
                  <a:srgbClr val="0562C1"/>
                </a:solidFill>
                <a:latin typeface="Liberation Sans"/>
                <a:cs typeface="Liberation Sans"/>
                <a:hlinkClick r:id="rId5"/>
              </a:rPr>
              <a:t>t</a:t>
            </a:r>
            <a:r>
              <a:rPr sz="673" i="1" u="sng" spc="-6" dirty="0">
                <a:solidFill>
                  <a:srgbClr val="0562C1"/>
                </a:solidFill>
                <a:latin typeface="Liberation Sans"/>
                <a:cs typeface="Liberation Sans"/>
                <a:hlinkClick r:id="rId5"/>
              </a:rPr>
              <a:t>eu</a:t>
            </a:r>
            <a:r>
              <a:rPr sz="673" i="1" u="sng" spc="-3" dirty="0">
                <a:solidFill>
                  <a:srgbClr val="0562C1"/>
                </a:solidFill>
                <a:latin typeface="Liberation Sans"/>
                <a:cs typeface="Liberation Sans"/>
                <a:hlinkClick r:id="rId5"/>
              </a:rPr>
              <a:t>il/</a:t>
            </a:r>
            <a:r>
              <a:rPr sz="673" i="1" u="sng" spc="-6" dirty="0">
                <a:solidFill>
                  <a:srgbClr val="0562C1"/>
                </a:solidFill>
                <a:latin typeface="Liberation Sans"/>
                <a:cs typeface="Liberation Sans"/>
                <a:hlinkClick r:id="rId5"/>
              </a:rPr>
              <a:t>de</a:t>
            </a:r>
            <a:r>
              <a:rPr sz="673" i="1" u="sng" dirty="0">
                <a:solidFill>
                  <a:srgbClr val="0562C1"/>
                </a:solidFill>
                <a:latin typeface="Liberation Sans"/>
                <a:cs typeface="Liberation Sans"/>
                <a:hlinkClick r:id="rId5"/>
              </a:rPr>
              <a:t>s</a:t>
            </a:r>
            <a:r>
              <a:rPr sz="673" i="1" u="sng" spc="-3" dirty="0">
                <a:solidFill>
                  <a:srgbClr val="0562C1"/>
                </a:solidFill>
                <a:latin typeface="Liberation Sans"/>
                <a:cs typeface="Liberation Sans"/>
                <a:hlinkClick r:id="rId5"/>
              </a:rPr>
              <a:t>-</a:t>
            </a:r>
            <a:r>
              <a:rPr sz="673" i="1" u="sng" spc="-6" dirty="0">
                <a:solidFill>
                  <a:srgbClr val="0562C1"/>
                </a:solidFill>
                <a:latin typeface="Liberation Sans"/>
                <a:cs typeface="Liberation Sans"/>
                <a:hlinkClick r:id="rId5"/>
              </a:rPr>
              <a:t>s</a:t>
            </a:r>
            <a:r>
              <a:rPr sz="673" i="1" u="sng" spc="-3" dirty="0">
                <a:solidFill>
                  <a:srgbClr val="0562C1"/>
                </a:solidFill>
                <a:latin typeface="Liberation Sans"/>
                <a:cs typeface="Liberation Sans"/>
                <a:hlinkClick r:id="rId5"/>
              </a:rPr>
              <a:t>it</a:t>
            </a:r>
            <a:r>
              <a:rPr sz="673" i="1" u="sng" spc="-6" dirty="0">
                <a:solidFill>
                  <a:srgbClr val="0562C1"/>
                </a:solidFill>
                <a:latin typeface="Liberation Sans"/>
                <a:cs typeface="Liberation Sans"/>
                <a:hlinkClick r:id="rId5"/>
              </a:rPr>
              <a:t>ua</a:t>
            </a:r>
            <a:r>
              <a:rPr sz="673" i="1" u="sng" spc="-3" dirty="0">
                <a:solidFill>
                  <a:srgbClr val="0562C1"/>
                </a:solidFill>
                <a:latin typeface="Liberation Sans"/>
                <a:cs typeface="Liberation Sans"/>
                <a:hlinkClick r:id="rId5"/>
              </a:rPr>
              <a:t>ti</a:t>
            </a:r>
            <a:r>
              <a:rPr sz="673" i="1" u="sng" spc="-6" dirty="0">
                <a:solidFill>
                  <a:srgbClr val="0562C1"/>
                </a:solidFill>
                <a:latin typeface="Liberation Sans"/>
                <a:cs typeface="Liberation Sans"/>
                <a:hlinkClick r:id="rId5"/>
              </a:rPr>
              <a:t>o</a:t>
            </a:r>
            <a:r>
              <a:rPr sz="673" i="1" u="sng" dirty="0">
                <a:solidFill>
                  <a:srgbClr val="0562C1"/>
                </a:solidFill>
                <a:latin typeface="Liberation Sans"/>
                <a:cs typeface="Liberation Sans"/>
                <a:hlinkClick r:id="rId5"/>
              </a:rPr>
              <a:t>n</a:t>
            </a:r>
            <a:r>
              <a:rPr sz="673" i="1" u="sng" spc="-6" dirty="0">
                <a:solidFill>
                  <a:srgbClr val="0562C1"/>
                </a:solidFill>
                <a:latin typeface="Liberation Sans"/>
                <a:cs typeface="Liberation Sans"/>
                <a:hlinkClick r:id="rId5"/>
              </a:rPr>
              <a:t>s</a:t>
            </a:r>
            <a:r>
              <a:rPr sz="673" i="1" u="sng" dirty="0">
                <a:solidFill>
                  <a:srgbClr val="0562C1"/>
                </a:solidFill>
                <a:latin typeface="Liberation Sans"/>
                <a:cs typeface="Liberation Sans"/>
                <a:hlinkClick r:id="rId5"/>
              </a:rPr>
              <a:t>-</a:t>
            </a:r>
            <a:r>
              <a:rPr sz="673" i="1" dirty="0">
                <a:solidFill>
                  <a:srgbClr val="0562C1"/>
                </a:solidFill>
                <a:latin typeface="Times New Roman"/>
                <a:cs typeface="Times New Roman"/>
              </a:rPr>
              <a:t> </a:t>
            </a:r>
            <a:r>
              <a:rPr sz="673" i="1" u="sng" spc="-19" dirty="0">
                <a:solidFill>
                  <a:srgbClr val="0562C1"/>
                </a:solidFill>
                <a:latin typeface="Liberation Sans"/>
                <a:cs typeface="Liberation Sans"/>
              </a:rPr>
              <a:t>m</a:t>
            </a:r>
            <a:r>
              <a:rPr sz="673" i="1" u="sng" dirty="0">
                <a:solidFill>
                  <a:srgbClr val="0562C1"/>
                </a:solidFill>
                <a:latin typeface="Liberation Sans"/>
                <a:cs typeface="Liberation Sans"/>
              </a:rPr>
              <a:t>a</a:t>
            </a:r>
            <a:r>
              <a:rPr sz="673" i="1" u="sng" spc="-3" dirty="0">
                <a:solidFill>
                  <a:srgbClr val="0562C1"/>
                </a:solidFill>
                <a:latin typeface="Liberation Sans"/>
                <a:cs typeface="Liberation Sans"/>
              </a:rPr>
              <a:t>t</a:t>
            </a:r>
            <a:r>
              <a:rPr sz="673" i="1" u="sng" dirty="0">
                <a:solidFill>
                  <a:srgbClr val="0562C1"/>
                </a:solidFill>
                <a:latin typeface="Liberation Sans"/>
                <a:cs typeface="Liberation Sans"/>
              </a:rPr>
              <a:t>he</a:t>
            </a:r>
            <a:r>
              <a:rPr sz="673" i="1" u="sng" spc="-19" dirty="0">
                <a:solidFill>
                  <a:srgbClr val="0562C1"/>
                </a:solidFill>
                <a:latin typeface="Liberation Sans"/>
                <a:cs typeface="Liberation Sans"/>
              </a:rPr>
              <a:t>m</a:t>
            </a:r>
            <a:r>
              <a:rPr sz="673" i="1" u="sng" dirty="0">
                <a:solidFill>
                  <a:srgbClr val="0562C1"/>
                </a:solidFill>
                <a:latin typeface="Liberation Sans"/>
                <a:cs typeface="Liberation Sans"/>
              </a:rPr>
              <a:t>a</a:t>
            </a:r>
            <a:r>
              <a:rPr sz="673" i="1" u="sng" spc="-3" dirty="0">
                <a:solidFill>
                  <a:srgbClr val="0562C1"/>
                </a:solidFill>
                <a:latin typeface="Liberation Sans"/>
                <a:cs typeface="Liberation Sans"/>
              </a:rPr>
              <a:t>t</a:t>
            </a:r>
            <a:r>
              <a:rPr sz="673" i="1" u="sng" spc="3" dirty="0">
                <a:solidFill>
                  <a:srgbClr val="0562C1"/>
                </a:solidFill>
                <a:latin typeface="Liberation Sans"/>
                <a:cs typeface="Liberation Sans"/>
              </a:rPr>
              <a:t>i</a:t>
            </a:r>
            <a:r>
              <a:rPr sz="673" i="1" u="sng" dirty="0">
                <a:solidFill>
                  <a:srgbClr val="0562C1"/>
                </a:solidFill>
                <a:latin typeface="Liberation Sans"/>
                <a:cs typeface="Liberation Sans"/>
              </a:rPr>
              <a:t>qu</a:t>
            </a:r>
            <a:r>
              <a:rPr sz="673" i="1" u="sng" spc="-6" dirty="0">
                <a:solidFill>
                  <a:srgbClr val="0562C1"/>
                </a:solidFill>
                <a:latin typeface="Liberation Sans"/>
                <a:cs typeface="Liberation Sans"/>
              </a:rPr>
              <a:t>e</a:t>
            </a:r>
            <a:r>
              <a:rPr sz="673" i="1" u="sng" dirty="0">
                <a:solidFill>
                  <a:srgbClr val="0562C1"/>
                </a:solidFill>
                <a:latin typeface="Liberation Sans"/>
                <a:cs typeface="Liberation Sans"/>
              </a:rPr>
              <a:t>s</a:t>
            </a:r>
            <a:endParaRPr sz="673" dirty="0">
              <a:solidFill>
                <a:prstClr val="black"/>
              </a:solidFill>
              <a:latin typeface="Liberation Sans"/>
              <a:cs typeface="Liberation Sans"/>
            </a:endParaRPr>
          </a:p>
        </p:txBody>
      </p:sp>
      <p:pic>
        <p:nvPicPr>
          <p:cNvPr id="3788" name="Image 3787"/>
          <p:cNvPicPr>
            <a:picLocks noChangeAspect="1"/>
          </p:cNvPicPr>
          <p:nvPr/>
        </p:nvPicPr>
        <p:blipFill>
          <a:blip r:embed="rId6"/>
          <a:stretch>
            <a:fillRect/>
          </a:stretch>
        </p:blipFill>
        <p:spPr>
          <a:xfrm>
            <a:off x="170278" y="4022518"/>
            <a:ext cx="5802167" cy="2191594"/>
          </a:xfrm>
          <a:prstGeom prst="rect">
            <a:avLst/>
          </a:prstGeom>
        </p:spPr>
      </p:pic>
      <p:pic>
        <p:nvPicPr>
          <p:cNvPr id="3789" name="Image 3788"/>
          <p:cNvPicPr>
            <a:picLocks noChangeAspect="1"/>
          </p:cNvPicPr>
          <p:nvPr/>
        </p:nvPicPr>
        <p:blipFill>
          <a:blip r:embed="rId7"/>
          <a:stretch>
            <a:fillRect/>
          </a:stretch>
        </p:blipFill>
        <p:spPr>
          <a:xfrm>
            <a:off x="6143488" y="4069649"/>
            <a:ext cx="5838431" cy="1973344"/>
          </a:xfrm>
          <a:prstGeom prst="rect">
            <a:avLst/>
          </a:prstGeom>
        </p:spPr>
      </p:pic>
      <p:sp>
        <p:nvSpPr>
          <p:cNvPr id="3790" name="object 4"/>
          <p:cNvSpPr txBox="1"/>
          <p:nvPr/>
        </p:nvSpPr>
        <p:spPr>
          <a:xfrm>
            <a:off x="6864800" y="3393546"/>
            <a:ext cx="3380894" cy="453526"/>
          </a:xfrm>
          <a:prstGeom prst="rect">
            <a:avLst/>
          </a:prstGeom>
        </p:spPr>
        <p:txBody>
          <a:bodyPr wrap="square" lIns="0" tIns="0" rIns="0" bIns="0" rtlCol="0">
            <a:noAutofit/>
          </a:bodyPr>
          <a:lstStyle/>
          <a:p>
            <a:pPr marL="8145" marR="6605">
              <a:lnSpc>
                <a:spcPts val="1905"/>
              </a:lnSpc>
              <a:spcBef>
                <a:spcPts val="95"/>
              </a:spcBef>
            </a:pPr>
            <a:r>
              <a:rPr sz="1796" spc="-6" dirty="0">
                <a:latin typeface="Liberation Sans"/>
                <a:cs typeface="Liberation Sans"/>
              </a:rPr>
              <a:t>M</a:t>
            </a:r>
            <a:r>
              <a:rPr sz="1796" spc="-9" dirty="0">
                <a:latin typeface="Liberation Sans"/>
                <a:cs typeface="Liberation Sans"/>
              </a:rPr>
              <a:t>é</a:t>
            </a:r>
            <a:r>
              <a:rPr sz="1796" spc="-6" dirty="0">
                <a:latin typeface="Liberation Sans"/>
                <a:cs typeface="Liberation Sans"/>
              </a:rPr>
              <a:t>t</a:t>
            </a:r>
            <a:r>
              <a:rPr sz="1796" spc="-9" dirty="0">
                <a:latin typeface="Liberation Sans"/>
                <a:cs typeface="Liberation Sans"/>
              </a:rPr>
              <a:t>hod</a:t>
            </a:r>
            <a:r>
              <a:rPr sz="1796" dirty="0">
                <a:latin typeface="Liberation Sans"/>
                <a:cs typeface="Liberation Sans"/>
              </a:rPr>
              <a:t>e</a:t>
            </a:r>
            <a:r>
              <a:rPr sz="1796" spc="35" dirty="0">
                <a:latin typeface="Times New Roman"/>
                <a:cs typeface="Times New Roman"/>
              </a:rPr>
              <a:t> </a:t>
            </a:r>
            <a:r>
              <a:rPr sz="1796" dirty="0">
                <a:latin typeface="Liberation Sans"/>
                <a:cs typeface="Liberation Sans"/>
              </a:rPr>
              <a:t>de</a:t>
            </a:r>
            <a:r>
              <a:rPr sz="1796" spc="25" dirty="0">
                <a:latin typeface="Times New Roman"/>
                <a:cs typeface="Times New Roman"/>
              </a:rPr>
              <a:t> </a:t>
            </a:r>
            <a:r>
              <a:rPr sz="1796" spc="-9" dirty="0">
                <a:latin typeface="Liberation Sans"/>
                <a:cs typeface="Liberation Sans"/>
              </a:rPr>
              <a:t>S</a:t>
            </a:r>
            <a:r>
              <a:rPr sz="1796" spc="-6" dirty="0">
                <a:latin typeface="Liberation Sans"/>
                <a:cs typeface="Liberation Sans"/>
              </a:rPr>
              <a:t>i</a:t>
            </a:r>
            <a:r>
              <a:rPr sz="1796" spc="-9" dirty="0">
                <a:latin typeface="Liberation Sans"/>
                <a:cs typeface="Liberation Sans"/>
              </a:rPr>
              <a:t>ngapou</a:t>
            </a:r>
            <a:r>
              <a:rPr sz="1796" dirty="0">
                <a:latin typeface="Liberation Sans"/>
                <a:cs typeface="Liberation Sans"/>
              </a:rPr>
              <a:t>r</a:t>
            </a:r>
          </a:p>
          <a:p>
            <a:pPr marL="8145">
              <a:lnSpc>
                <a:spcPct val="97166"/>
              </a:lnSpc>
            </a:pPr>
            <a:r>
              <a:rPr sz="673" i="1" dirty="0">
                <a:latin typeface="Liberation Sans"/>
                <a:cs typeface="Liberation Sans"/>
              </a:rPr>
              <a:t>h</a:t>
            </a:r>
            <a:r>
              <a:rPr sz="673" i="1" spc="-3" dirty="0">
                <a:latin typeface="Liberation Sans"/>
                <a:cs typeface="Liberation Sans"/>
              </a:rPr>
              <a:t>tt</a:t>
            </a:r>
            <a:r>
              <a:rPr sz="673" i="1" dirty="0">
                <a:latin typeface="Liberation Sans"/>
                <a:cs typeface="Liberation Sans"/>
              </a:rPr>
              <a:t>ps</a:t>
            </a:r>
            <a:r>
              <a:rPr sz="673" i="1" spc="-3" dirty="0">
                <a:latin typeface="Liberation Sans"/>
                <a:cs typeface="Liberation Sans"/>
              </a:rPr>
              <a:t>:/</a:t>
            </a:r>
            <a:r>
              <a:rPr sz="673" i="1" spc="-3" dirty="0">
                <a:latin typeface="Liberation Sans"/>
                <a:cs typeface="Liberation Sans"/>
                <a:hlinkClick r:id="rId8"/>
              </a:rPr>
              <a:t>/</a:t>
            </a:r>
            <a:r>
              <a:rPr sz="673" i="1" u="sng" spc="3" dirty="0">
                <a:solidFill>
                  <a:srgbClr val="0562C1"/>
                </a:solidFill>
                <a:latin typeface="Liberation Sans"/>
                <a:cs typeface="Liberation Sans"/>
                <a:hlinkClick r:id="rId8"/>
              </a:rPr>
              <a:t>w</a:t>
            </a:r>
            <a:r>
              <a:rPr sz="673" i="1" u="sng" spc="-3" dirty="0">
                <a:solidFill>
                  <a:srgbClr val="0562C1"/>
                </a:solidFill>
                <a:latin typeface="Liberation Sans"/>
                <a:cs typeface="Liberation Sans"/>
                <a:hlinkClick r:id="rId8"/>
              </a:rPr>
              <a:t>w</a:t>
            </a:r>
            <a:r>
              <a:rPr sz="673" i="1" u="sng" spc="-41" dirty="0">
                <a:solidFill>
                  <a:srgbClr val="0562C1"/>
                </a:solidFill>
                <a:latin typeface="Liberation Sans"/>
                <a:cs typeface="Liberation Sans"/>
                <a:hlinkClick r:id="rId8"/>
              </a:rPr>
              <a:t>w</a:t>
            </a:r>
            <a:r>
              <a:rPr sz="673" i="1" u="sng" spc="-3" dirty="0">
                <a:solidFill>
                  <a:srgbClr val="0562C1"/>
                </a:solidFill>
                <a:latin typeface="Liberation Sans"/>
                <a:cs typeface="Liberation Sans"/>
                <a:hlinkClick r:id="rId8"/>
              </a:rPr>
              <a:t>.l</a:t>
            </a:r>
            <a:r>
              <a:rPr sz="673" i="1" u="sng" spc="-6" dirty="0">
                <a:solidFill>
                  <a:srgbClr val="0562C1"/>
                </a:solidFill>
                <a:latin typeface="Liberation Sans"/>
                <a:cs typeface="Liberation Sans"/>
                <a:hlinkClick r:id="rId8"/>
              </a:rPr>
              <a:t>a</a:t>
            </a:r>
            <a:r>
              <a:rPr sz="673" i="1" u="sng" spc="-3" dirty="0">
                <a:solidFill>
                  <a:srgbClr val="0562C1"/>
                </a:solidFill>
                <a:latin typeface="Liberation Sans"/>
                <a:cs typeface="Liberation Sans"/>
                <a:hlinkClick r:id="rId8"/>
              </a:rPr>
              <a:t>li</a:t>
            </a:r>
            <a:r>
              <a:rPr sz="673" i="1" u="sng" spc="-6" dirty="0">
                <a:solidFill>
                  <a:srgbClr val="0562C1"/>
                </a:solidFill>
                <a:latin typeface="Liberation Sans"/>
                <a:cs typeface="Liberation Sans"/>
                <a:hlinkClick r:id="rId8"/>
              </a:rPr>
              <a:t>b</a:t>
            </a:r>
            <a:r>
              <a:rPr sz="673" i="1" u="sng" spc="-3" dirty="0">
                <a:solidFill>
                  <a:srgbClr val="0562C1"/>
                </a:solidFill>
                <a:latin typeface="Liberation Sans"/>
                <a:cs typeface="Liberation Sans"/>
                <a:hlinkClick r:id="rId8"/>
              </a:rPr>
              <a:t>r</a:t>
            </a:r>
            <a:r>
              <a:rPr sz="673" i="1" u="sng" spc="-6" dirty="0">
                <a:solidFill>
                  <a:srgbClr val="0562C1"/>
                </a:solidFill>
                <a:latin typeface="Liberation Sans"/>
                <a:cs typeface="Liberation Sans"/>
                <a:hlinkClick r:id="rId8"/>
              </a:rPr>
              <a:t>a</a:t>
            </a:r>
            <a:r>
              <a:rPr sz="673" i="1" u="sng" spc="-3" dirty="0">
                <a:solidFill>
                  <a:srgbClr val="0562C1"/>
                </a:solidFill>
                <a:latin typeface="Liberation Sans"/>
                <a:cs typeface="Liberation Sans"/>
                <a:hlinkClick r:id="rId8"/>
              </a:rPr>
              <a:t>i</a:t>
            </a:r>
            <a:r>
              <a:rPr sz="673" i="1" u="sng" spc="-9" dirty="0">
                <a:solidFill>
                  <a:srgbClr val="0562C1"/>
                </a:solidFill>
                <a:latin typeface="Liberation Sans"/>
                <a:cs typeface="Liberation Sans"/>
                <a:hlinkClick r:id="rId8"/>
              </a:rPr>
              <a:t>r</a:t>
            </a:r>
            <a:r>
              <a:rPr sz="673" i="1" u="sng" spc="-3" dirty="0">
                <a:solidFill>
                  <a:srgbClr val="0562C1"/>
                </a:solidFill>
                <a:latin typeface="Liberation Sans"/>
                <a:cs typeface="Liberation Sans"/>
                <a:hlinkClick r:id="rId8"/>
              </a:rPr>
              <a:t>i</a:t>
            </a:r>
            <a:r>
              <a:rPr sz="673" i="1" u="sng" spc="-6" dirty="0">
                <a:solidFill>
                  <a:srgbClr val="0562C1"/>
                </a:solidFill>
                <a:latin typeface="Liberation Sans"/>
                <a:cs typeface="Liberation Sans"/>
                <a:hlinkClick r:id="rId8"/>
              </a:rPr>
              <a:t>ede</a:t>
            </a:r>
            <a:r>
              <a:rPr sz="673" i="1" u="sng" dirty="0">
                <a:solidFill>
                  <a:srgbClr val="0562C1"/>
                </a:solidFill>
                <a:latin typeface="Liberation Sans"/>
                <a:cs typeface="Liberation Sans"/>
                <a:hlinkClick r:id="rId8"/>
              </a:rPr>
              <a:t>s</a:t>
            </a:r>
            <a:r>
              <a:rPr sz="673" i="1" u="sng" spc="-6" dirty="0">
                <a:solidFill>
                  <a:srgbClr val="0562C1"/>
                </a:solidFill>
                <a:latin typeface="Liberation Sans"/>
                <a:cs typeface="Liberation Sans"/>
                <a:hlinkClick r:id="rId8"/>
              </a:rPr>
              <a:t>eco</a:t>
            </a:r>
            <a:r>
              <a:rPr sz="673" i="1" u="sng" spc="-3" dirty="0">
                <a:solidFill>
                  <a:srgbClr val="0562C1"/>
                </a:solidFill>
                <a:latin typeface="Liberation Sans"/>
                <a:cs typeface="Liberation Sans"/>
                <a:hlinkClick r:id="rId8"/>
              </a:rPr>
              <a:t>l</a:t>
            </a:r>
            <a:r>
              <a:rPr sz="673" i="1" u="sng" spc="-6" dirty="0">
                <a:solidFill>
                  <a:srgbClr val="0562C1"/>
                </a:solidFill>
                <a:latin typeface="Liberation Sans"/>
                <a:cs typeface="Liberation Sans"/>
                <a:hlinkClick r:id="rId8"/>
              </a:rPr>
              <a:t>e</a:t>
            </a:r>
            <a:r>
              <a:rPr sz="673" i="1" u="sng" dirty="0">
                <a:solidFill>
                  <a:srgbClr val="0562C1"/>
                </a:solidFill>
                <a:latin typeface="Liberation Sans"/>
                <a:cs typeface="Liberation Sans"/>
                <a:hlinkClick r:id="rId8"/>
              </a:rPr>
              <a:t>s</a:t>
            </a:r>
            <a:r>
              <a:rPr sz="673" i="1" u="sng" spc="-3" dirty="0">
                <a:solidFill>
                  <a:srgbClr val="0562C1"/>
                </a:solidFill>
                <a:latin typeface="Liberation Sans"/>
                <a:cs typeface="Liberation Sans"/>
                <a:hlinkClick r:id="rId8"/>
              </a:rPr>
              <a:t>.</a:t>
            </a:r>
            <a:r>
              <a:rPr sz="673" i="1" u="sng" spc="-6" dirty="0">
                <a:solidFill>
                  <a:srgbClr val="0562C1"/>
                </a:solidFill>
                <a:latin typeface="Liberation Sans"/>
                <a:cs typeface="Liberation Sans"/>
                <a:hlinkClick r:id="rId8"/>
              </a:rPr>
              <a:t>co</a:t>
            </a:r>
            <a:r>
              <a:rPr sz="673" i="1" u="sng" spc="-19" dirty="0">
                <a:solidFill>
                  <a:srgbClr val="0562C1"/>
                </a:solidFill>
                <a:latin typeface="Liberation Sans"/>
                <a:cs typeface="Liberation Sans"/>
                <a:hlinkClick r:id="rId8"/>
              </a:rPr>
              <a:t>m</a:t>
            </a:r>
            <a:r>
              <a:rPr sz="673" i="1" u="sng" spc="-3" dirty="0">
                <a:solidFill>
                  <a:srgbClr val="0562C1"/>
                </a:solidFill>
                <a:latin typeface="Liberation Sans"/>
                <a:cs typeface="Liberation Sans"/>
                <a:hlinkClick r:id="rId8"/>
              </a:rPr>
              <a:t>/</a:t>
            </a:r>
            <a:r>
              <a:rPr sz="673" i="1" u="sng" spc="3" dirty="0">
                <a:solidFill>
                  <a:srgbClr val="0562C1"/>
                </a:solidFill>
                <a:latin typeface="Liberation Sans"/>
                <a:cs typeface="Liberation Sans"/>
                <a:hlinkClick r:id="rId8"/>
              </a:rPr>
              <a:t>l</a:t>
            </a:r>
            <a:r>
              <a:rPr sz="673" i="1" u="sng" dirty="0">
                <a:solidFill>
                  <a:srgbClr val="0562C1"/>
                </a:solidFill>
                <a:latin typeface="Liberation Sans"/>
                <a:cs typeface="Liberation Sans"/>
                <a:hlinkClick r:id="rId8"/>
              </a:rPr>
              <a:t>a</a:t>
            </a:r>
            <a:r>
              <a:rPr sz="673" i="1" u="sng" spc="-3" dirty="0">
                <a:solidFill>
                  <a:srgbClr val="0562C1"/>
                </a:solidFill>
                <a:latin typeface="Liberation Sans"/>
                <a:cs typeface="Liberation Sans"/>
                <a:hlinkClick r:id="rId8"/>
              </a:rPr>
              <a:t>-</a:t>
            </a:r>
            <a:r>
              <a:rPr sz="673" i="1" u="sng" spc="-19" dirty="0">
                <a:solidFill>
                  <a:srgbClr val="0562C1"/>
                </a:solidFill>
                <a:latin typeface="Liberation Sans"/>
                <a:cs typeface="Liberation Sans"/>
                <a:hlinkClick r:id="rId8"/>
              </a:rPr>
              <a:t>m</a:t>
            </a:r>
            <a:r>
              <a:rPr sz="673" i="1" u="sng" dirty="0">
                <a:solidFill>
                  <a:srgbClr val="0562C1"/>
                </a:solidFill>
                <a:latin typeface="Liberation Sans"/>
                <a:cs typeface="Liberation Sans"/>
                <a:hlinkClick r:id="rId8"/>
              </a:rPr>
              <a:t>e</a:t>
            </a:r>
            <a:r>
              <a:rPr sz="673" i="1" u="sng" spc="-3" dirty="0">
                <a:solidFill>
                  <a:srgbClr val="0562C1"/>
                </a:solidFill>
                <a:latin typeface="Liberation Sans"/>
                <a:cs typeface="Liberation Sans"/>
                <a:hlinkClick r:id="rId8"/>
              </a:rPr>
              <a:t>t</a:t>
            </a:r>
            <a:r>
              <a:rPr sz="673" i="1" u="sng" dirty="0">
                <a:solidFill>
                  <a:srgbClr val="0562C1"/>
                </a:solidFill>
                <a:latin typeface="Liberation Sans"/>
                <a:cs typeface="Liberation Sans"/>
                <a:hlinkClick r:id="rId8"/>
              </a:rPr>
              <a:t>h</a:t>
            </a:r>
            <a:r>
              <a:rPr sz="673" i="1" u="sng" spc="-6" dirty="0">
                <a:solidFill>
                  <a:srgbClr val="0562C1"/>
                </a:solidFill>
                <a:latin typeface="Liberation Sans"/>
                <a:cs typeface="Liberation Sans"/>
                <a:hlinkClick r:id="rId8"/>
              </a:rPr>
              <a:t>ode</a:t>
            </a:r>
            <a:r>
              <a:rPr sz="673" i="1" u="sng" spc="-3" dirty="0">
                <a:solidFill>
                  <a:srgbClr val="0562C1"/>
                </a:solidFill>
                <a:latin typeface="Liberation Sans"/>
                <a:cs typeface="Liberation Sans"/>
                <a:hlinkClick r:id="rId8"/>
              </a:rPr>
              <a:t>-</a:t>
            </a:r>
            <a:r>
              <a:rPr sz="673" i="1" u="sng" spc="-6" dirty="0">
                <a:solidFill>
                  <a:srgbClr val="0562C1"/>
                </a:solidFill>
                <a:latin typeface="Liberation Sans"/>
                <a:cs typeface="Liberation Sans"/>
                <a:hlinkClick r:id="rId8"/>
              </a:rPr>
              <a:t>de</a:t>
            </a:r>
            <a:r>
              <a:rPr sz="673" i="1" u="sng" spc="-3" dirty="0">
                <a:solidFill>
                  <a:srgbClr val="0562C1"/>
                </a:solidFill>
                <a:latin typeface="Liberation Sans"/>
                <a:cs typeface="Liberation Sans"/>
                <a:hlinkClick r:id="rId8"/>
              </a:rPr>
              <a:t>-</a:t>
            </a:r>
            <a:r>
              <a:rPr sz="673" i="1" u="sng" spc="-6" dirty="0">
                <a:solidFill>
                  <a:srgbClr val="0562C1"/>
                </a:solidFill>
                <a:latin typeface="Liberation Sans"/>
                <a:cs typeface="Liberation Sans"/>
                <a:hlinkClick r:id="rId8"/>
              </a:rPr>
              <a:t>s</a:t>
            </a:r>
            <a:r>
              <a:rPr sz="673" i="1" u="sng" spc="-3" dirty="0">
                <a:solidFill>
                  <a:srgbClr val="0562C1"/>
                </a:solidFill>
                <a:latin typeface="Liberation Sans"/>
                <a:cs typeface="Liberation Sans"/>
                <a:hlinkClick r:id="rId8"/>
              </a:rPr>
              <a:t>i</a:t>
            </a:r>
            <a:r>
              <a:rPr sz="673" i="1" u="sng" spc="-6" dirty="0">
                <a:solidFill>
                  <a:srgbClr val="0562C1"/>
                </a:solidFill>
                <a:latin typeface="Liberation Sans"/>
                <a:cs typeface="Liberation Sans"/>
                <a:hlinkClick r:id="rId8"/>
              </a:rPr>
              <a:t>nga</a:t>
            </a:r>
            <a:r>
              <a:rPr sz="673" i="1" u="sng" dirty="0">
                <a:solidFill>
                  <a:srgbClr val="0562C1"/>
                </a:solidFill>
                <a:latin typeface="Liberation Sans"/>
                <a:cs typeface="Liberation Sans"/>
                <a:hlinkClick r:id="rId8"/>
              </a:rPr>
              <a:t>p</a:t>
            </a:r>
            <a:r>
              <a:rPr sz="673" i="1" u="sng" spc="-6" dirty="0">
                <a:solidFill>
                  <a:srgbClr val="0562C1"/>
                </a:solidFill>
                <a:latin typeface="Liberation Sans"/>
                <a:cs typeface="Liberation Sans"/>
                <a:hlinkClick r:id="rId8"/>
              </a:rPr>
              <a:t>ou</a:t>
            </a:r>
            <a:r>
              <a:rPr sz="673" i="1" u="sng" spc="-19" dirty="0">
                <a:solidFill>
                  <a:srgbClr val="0562C1"/>
                </a:solidFill>
                <a:latin typeface="Liberation Sans"/>
                <a:cs typeface="Liberation Sans"/>
                <a:hlinkClick r:id="rId8"/>
              </a:rPr>
              <a:t>r</a:t>
            </a:r>
            <a:r>
              <a:rPr sz="673" i="1" u="sng" spc="-3" dirty="0">
                <a:solidFill>
                  <a:srgbClr val="0562C1"/>
                </a:solidFill>
                <a:latin typeface="Liberation Sans"/>
                <a:cs typeface="Liberation Sans"/>
                <a:hlinkClick r:id="rId8"/>
              </a:rPr>
              <a:t>-</a:t>
            </a:r>
            <a:r>
              <a:rPr sz="673" i="1" u="sng" spc="-6" dirty="0">
                <a:solidFill>
                  <a:srgbClr val="0562C1"/>
                </a:solidFill>
                <a:latin typeface="Liberation Sans"/>
                <a:cs typeface="Liberation Sans"/>
                <a:hlinkClick r:id="rId8"/>
              </a:rPr>
              <a:t>nouve</a:t>
            </a:r>
            <a:r>
              <a:rPr sz="673" i="1" u="sng" spc="-3" dirty="0">
                <a:solidFill>
                  <a:srgbClr val="0562C1"/>
                </a:solidFill>
                <a:latin typeface="Liberation Sans"/>
                <a:cs typeface="Liberation Sans"/>
                <a:hlinkClick r:id="rId8"/>
              </a:rPr>
              <a:t>ll</a:t>
            </a:r>
            <a:r>
              <a:rPr sz="673" i="1" u="sng" spc="-6" dirty="0">
                <a:solidFill>
                  <a:srgbClr val="0562C1"/>
                </a:solidFill>
                <a:latin typeface="Liberation Sans"/>
                <a:cs typeface="Liberation Sans"/>
                <a:hlinkClick r:id="rId8"/>
              </a:rPr>
              <a:t>e</a:t>
            </a:r>
            <a:r>
              <a:rPr sz="673" i="1" u="sng" dirty="0">
                <a:solidFill>
                  <a:srgbClr val="0562C1"/>
                </a:solidFill>
                <a:latin typeface="Liberation Sans"/>
                <a:cs typeface="Liberation Sans"/>
                <a:hlinkClick r:id="rId8"/>
              </a:rPr>
              <a:t>-</a:t>
            </a:r>
            <a:r>
              <a:rPr sz="673" i="1" dirty="0">
                <a:solidFill>
                  <a:srgbClr val="0562C1"/>
                </a:solidFill>
                <a:latin typeface="Times New Roman"/>
                <a:cs typeface="Times New Roman"/>
              </a:rPr>
              <a:t> </a:t>
            </a:r>
            <a:r>
              <a:rPr sz="673" i="1" u="sng" dirty="0">
                <a:solidFill>
                  <a:srgbClr val="0562C1"/>
                </a:solidFill>
                <a:latin typeface="Liberation Sans"/>
                <a:cs typeface="Liberation Sans"/>
              </a:rPr>
              <a:t>ed</a:t>
            </a:r>
            <a:r>
              <a:rPr sz="673" i="1" u="sng" spc="3" dirty="0">
                <a:solidFill>
                  <a:srgbClr val="0562C1"/>
                </a:solidFill>
                <a:latin typeface="Liberation Sans"/>
                <a:cs typeface="Liberation Sans"/>
              </a:rPr>
              <a:t>i</a:t>
            </a:r>
            <a:r>
              <a:rPr sz="673" i="1" u="sng" spc="-3" dirty="0">
                <a:solidFill>
                  <a:srgbClr val="0562C1"/>
                </a:solidFill>
                <a:latin typeface="Liberation Sans"/>
                <a:cs typeface="Liberation Sans"/>
              </a:rPr>
              <a:t>ti</a:t>
            </a:r>
            <a:r>
              <a:rPr sz="673" i="1" u="sng" spc="-6" dirty="0">
                <a:solidFill>
                  <a:srgbClr val="0562C1"/>
                </a:solidFill>
                <a:latin typeface="Liberation Sans"/>
                <a:cs typeface="Liberation Sans"/>
              </a:rPr>
              <a:t>on</a:t>
            </a:r>
            <a:r>
              <a:rPr sz="673" i="1" u="sng" dirty="0">
                <a:solidFill>
                  <a:srgbClr val="0562C1"/>
                </a:solidFill>
                <a:latin typeface="Liberation Sans"/>
                <a:cs typeface="Liberation Sans"/>
              </a:rPr>
              <a:t>/</a:t>
            </a:r>
            <a:endParaRPr sz="673" dirty="0">
              <a:latin typeface="Liberation Sans"/>
              <a:cs typeface="Liberation Sans"/>
            </a:endParaRPr>
          </a:p>
        </p:txBody>
      </p:sp>
      <p:sp>
        <p:nvSpPr>
          <p:cNvPr id="3791" name="object 3"/>
          <p:cNvSpPr txBox="1"/>
          <p:nvPr/>
        </p:nvSpPr>
        <p:spPr>
          <a:xfrm>
            <a:off x="3359602" y="6259566"/>
            <a:ext cx="3133791" cy="598434"/>
          </a:xfrm>
          <a:prstGeom prst="rect">
            <a:avLst/>
          </a:prstGeom>
        </p:spPr>
        <p:txBody>
          <a:bodyPr wrap="square" lIns="0" tIns="0" rIns="0" bIns="0" rtlCol="0">
            <a:noAutofit/>
          </a:bodyPr>
          <a:lstStyle/>
          <a:p>
            <a:pPr marL="8145" marR="7514">
              <a:lnSpc>
                <a:spcPts val="1905"/>
              </a:lnSpc>
              <a:spcBef>
                <a:spcPts val="95"/>
              </a:spcBef>
            </a:pPr>
            <a:r>
              <a:rPr sz="1796" spc="-6" dirty="0">
                <a:latin typeface="Liberation Sans"/>
                <a:cs typeface="Liberation Sans"/>
              </a:rPr>
              <a:t>M</a:t>
            </a:r>
            <a:r>
              <a:rPr sz="1796" spc="-9" dirty="0">
                <a:latin typeface="Liberation Sans"/>
                <a:cs typeface="Liberation Sans"/>
              </a:rPr>
              <a:t>a</a:t>
            </a:r>
            <a:r>
              <a:rPr sz="1796" spc="-6" dirty="0">
                <a:latin typeface="Liberation Sans"/>
                <a:cs typeface="Liberation Sans"/>
              </a:rPr>
              <a:t>t</a:t>
            </a:r>
            <a:r>
              <a:rPr sz="1796" spc="-9" dirty="0">
                <a:latin typeface="Liberation Sans"/>
                <a:cs typeface="Liberation Sans"/>
              </a:rPr>
              <a:t>h</a:t>
            </a:r>
            <a:r>
              <a:rPr sz="1796" dirty="0">
                <a:latin typeface="Liberation Sans"/>
                <a:cs typeface="Liberation Sans"/>
              </a:rPr>
              <a:t>s</a:t>
            </a:r>
            <a:r>
              <a:rPr sz="1796" spc="28" dirty="0">
                <a:latin typeface="Times New Roman"/>
                <a:cs typeface="Times New Roman"/>
              </a:rPr>
              <a:t> </a:t>
            </a:r>
            <a:r>
              <a:rPr sz="1796" dirty="0">
                <a:latin typeface="Liberation Sans"/>
                <a:cs typeface="Liberation Sans"/>
              </a:rPr>
              <a:t>Playgr</a:t>
            </a:r>
            <a:r>
              <a:rPr sz="1796" spc="-9" dirty="0">
                <a:latin typeface="Liberation Sans"/>
                <a:cs typeface="Liberation Sans"/>
              </a:rPr>
              <a:t>ou</a:t>
            </a:r>
            <a:r>
              <a:rPr sz="1796" dirty="0">
                <a:latin typeface="Liberation Sans"/>
                <a:cs typeface="Liberation Sans"/>
              </a:rPr>
              <a:t>nd</a:t>
            </a:r>
          </a:p>
          <a:p>
            <a:pPr marL="8145" marR="7514">
              <a:lnSpc>
                <a:spcPct val="95825"/>
              </a:lnSpc>
            </a:pPr>
            <a:r>
              <a:rPr sz="673" i="1" dirty="0">
                <a:latin typeface="Liberation Sans"/>
                <a:cs typeface="Liberation Sans"/>
              </a:rPr>
              <a:t>h</a:t>
            </a:r>
            <a:r>
              <a:rPr sz="673" i="1" spc="-3" dirty="0">
                <a:latin typeface="Liberation Sans"/>
                <a:cs typeface="Liberation Sans"/>
              </a:rPr>
              <a:t>tt</a:t>
            </a:r>
            <a:r>
              <a:rPr sz="673" i="1" dirty="0">
                <a:latin typeface="Liberation Sans"/>
                <a:cs typeface="Liberation Sans"/>
              </a:rPr>
              <a:t>ps</a:t>
            </a:r>
            <a:r>
              <a:rPr sz="673" i="1" spc="-3" dirty="0">
                <a:latin typeface="Liberation Sans"/>
                <a:cs typeface="Liberation Sans"/>
              </a:rPr>
              <a:t>:/</a:t>
            </a:r>
            <a:r>
              <a:rPr sz="673" i="1" spc="-3" dirty="0">
                <a:latin typeface="Liberation Sans"/>
                <a:cs typeface="Liberation Sans"/>
                <a:hlinkClick r:id="rId9"/>
              </a:rPr>
              <a:t>/</a:t>
            </a:r>
            <a:r>
              <a:rPr sz="673" i="1" u="sng" spc="3" dirty="0">
                <a:solidFill>
                  <a:srgbClr val="0562C1"/>
                </a:solidFill>
                <a:latin typeface="Liberation Sans"/>
                <a:cs typeface="Liberation Sans"/>
                <a:hlinkClick r:id="rId9"/>
              </a:rPr>
              <a:t>w</a:t>
            </a:r>
            <a:r>
              <a:rPr sz="673" i="1" u="sng" spc="-3" dirty="0">
                <a:solidFill>
                  <a:srgbClr val="0562C1"/>
                </a:solidFill>
                <a:latin typeface="Liberation Sans"/>
                <a:cs typeface="Liberation Sans"/>
                <a:hlinkClick r:id="rId9"/>
              </a:rPr>
              <a:t>w</a:t>
            </a:r>
            <a:r>
              <a:rPr sz="673" i="1" u="sng" spc="-41" dirty="0">
                <a:solidFill>
                  <a:srgbClr val="0562C1"/>
                </a:solidFill>
                <a:latin typeface="Liberation Sans"/>
                <a:cs typeface="Liberation Sans"/>
                <a:hlinkClick r:id="rId9"/>
              </a:rPr>
              <a:t>w</a:t>
            </a:r>
            <a:r>
              <a:rPr sz="673" i="1" u="sng" spc="-3" dirty="0">
                <a:solidFill>
                  <a:srgbClr val="0562C1"/>
                </a:solidFill>
                <a:latin typeface="Liberation Sans"/>
                <a:cs typeface="Liberation Sans"/>
                <a:hlinkClick r:id="rId9"/>
              </a:rPr>
              <a:t>.</a:t>
            </a:r>
            <a:r>
              <a:rPr sz="673" i="1" u="sng" spc="-19" dirty="0">
                <a:solidFill>
                  <a:srgbClr val="0562C1"/>
                </a:solidFill>
                <a:latin typeface="Liberation Sans"/>
                <a:cs typeface="Liberation Sans"/>
                <a:hlinkClick r:id="rId9"/>
              </a:rPr>
              <a:t>m</a:t>
            </a:r>
            <a:r>
              <a:rPr sz="673" i="1" u="sng" dirty="0">
                <a:solidFill>
                  <a:srgbClr val="0562C1"/>
                </a:solidFill>
                <a:latin typeface="Liberation Sans"/>
                <a:cs typeface="Liberation Sans"/>
                <a:hlinkClick r:id="rId9"/>
              </a:rPr>
              <a:t>a</a:t>
            </a:r>
            <a:r>
              <a:rPr sz="673" i="1" u="sng" spc="-3" dirty="0">
                <a:solidFill>
                  <a:srgbClr val="0562C1"/>
                </a:solidFill>
                <a:latin typeface="Liberation Sans"/>
                <a:cs typeface="Liberation Sans"/>
                <a:hlinkClick r:id="rId9"/>
              </a:rPr>
              <a:t>t</a:t>
            </a:r>
            <a:r>
              <a:rPr sz="673" i="1" u="sng" dirty="0">
                <a:solidFill>
                  <a:srgbClr val="0562C1"/>
                </a:solidFill>
                <a:latin typeface="Liberation Sans"/>
                <a:cs typeface="Liberation Sans"/>
                <a:hlinkClick r:id="rId9"/>
              </a:rPr>
              <a:t>h</a:t>
            </a:r>
            <a:r>
              <a:rPr sz="673" i="1" u="sng" spc="-6" dirty="0">
                <a:solidFill>
                  <a:srgbClr val="0562C1"/>
                </a:solidFill>
                <a:latin typeface="Liberation Sans"/>
                <a:cs typeface="Liberation Sans"/>
                <a:hlinkClick r:id="rId9"/>
              </a:rPr>
              <a:t>p</a:t>
            </a:r>
            <a:r>
              <a:rPr sz="673" i="1" u="sng" spc="-3" dirty="0">
                <a:solidFill>
                  <a:srgbClr val="0562C1"/>
                </a:solidFill>
                <a:latin typeface="Liberation Sans"/>
                <a:cs typeface="Liberation Sans"/>
                <a:hlinkClick r:id="rId9"/>
              </a:rPr>
              <a:t>l</a:t>
            </a:r>
            <a:r>
              <a:rPr sz="673" i="1" u="sng" spc="-6" dirty="0">
                <a:solidFill>
                  <a:srgbClr val="0562C1"/>
                </a:solidFill>
                <a:latin typeface="Liberation Sans"/>
                <a:cs typeface="Liberation Sans"/>
                <a:hlinkClick r:id="rId9"/>
              </a:rPr>
              <a:t>a</a:t>
            </a:r>
            <a:r>
              <a:rPr sz="673" i="1" u="sng" dirty="0">
                <a:solidFill>
                  <a:srgbClr val="0562C1"/>
                </a:solidFill>
                <a:latin typeface="Liberation Sans"/>
                <a:cs typeface="Liberation Sans"/>
                <a:hlinkClick r:id="rId9"/>
              </a:rPr>
              <a:t>y</a:t>
            </a:r>
            <a:r>
              <a:rPr sz="673" i="1" u="sng" spc="-6" dirty="0">
                <a:solidFill>
                  <a:srgbClr val="0562C1"/>
                </a:solidFill>
                <a:latin typeface="Liberation Sans"/>
                <a:cs typeface="Liberation Sans"/>
                <a:hlinkClick r:id="rId9"/>
              </a:rPr>
              <a:t>g</a:t>
            </a:r>
            <a:r>
              <a:rPr sz="673" i="1" u="sng" spc="-3" dirty="0">
                <a:solidFill>
                  <a:srgbClr val="0562C1"/>
                </a:solidFill>
                <a:latin typeface="Liberation Sans"/>
                <a:cs typeface="Liberation Sans"/>
                <a:hlinkClick r:id="rId9"/>
              </a:rPr>
              <a:t>r</a:t>
            </a:r>
            <a:r>
              <a:rPr sz="673" i="1" u="sng" spc="-6" dirty="0">
                <a:solidFill>
                  <a:srgbClr val="0562C1"/>
                </a:solidFill>
                <a:latin typeface="Liberation Sans"/>
                <a:cs typeface="Liberation Sans"/>
                <a:hlinkClick r:id="rId9"/>
              </a:rPr>
              <a:t>ound</a:t>
            </a:r>
            <a:r>
              <a:rPr sz="673" i="1" u="sng" spc="-3" dirty="0">
                <a:solidFill>
                  <a:srgbClr val="0562C1"/>
                </a:solidFill>
                <a:latin typeface="Liberation Sans"/>
                <a:cs typeface="Liberation Sans"/>
                <a:hlinkClick r:id="rId9"/>
              </a:rPr>
              <a:t>.</a:t>
            </a:r>
            <a:r>
              <a:rPr sz="673" i="1" u="sng" dirty="0">
                <a:solidFill>
                  <a:srgbClr val="0562C1"/>
                </a:solidFill>
                <a:latin typeface="Liberation Sans"/>
                <a:cs typeface="Liberation Sans"/>
                <a:hlinkClick r:id="rId9"/>
              </a:rPr>
              <a:t>c</a:t>
            </a:r>
            <a:r>
              <a:rPr sz="673" i="1" u="sng" spc="-6" dirty="0">
                <a:solidFill>
                  <a:srgbClr val="0562C1"/>
                </a:solidFill>
                <a:latin typeface="Liberation Sans"/>
                <a:cs typeface="Liberation Sans"/>
                <a:hlinkClick r:id="rId9"/>
              </a:rPr>
              <a:t>o</a:t>
            </a:r>
            <a:r>
              <a:rPr sz="673" i="1" u="sng" spc="-19" dirty="0">
                <a:solidFill>
                  <a:srgbClr val="0562C1"/>
                </a:solidFill>
                <a:latin typeface="Liberation Sans"/>
                <a:cs typeface="Liberation Sans"/>
                <a:hlinkClick r:id="rId9"/>
              </a:rPr>
              <a:t>m</a:t>
            </a:r>
            <a:r>
              <a:rPr sz="673" i="1" u="sng" spc="-3" dirty="0">
                <a:solidFill>
                  <a:srgbClr val="0562C1"/>
                </a:solidFill>
                <a:latin typeface="Liberation Sans"/>
                <a:cs typeface="Liberation Sans"/>
                <a:hlinkClick r:id="rId9"/>
              </a:rPr>
              <a:t>/t</a:t>
            </a:r>
            <a:r>
              <a:rPr sz="673" i="1" u="sng" dirty="0">
                <a:solidFill>
                  <a:srgbClr val="0562C1"/>
                </a:solidFill>
                <a:latin typeface="Liberation Sans"/>
                <a:cs typeface="Liberation Sans"/>
                <a:hlinkClick r:id="rId9"/>
              </a:rPr>
              <a:t>h</a:t>
            </a:r>
            <a:r>
              <a:rPr sz="673" i="1" u="sng" spc="3" dirty="0">
                <a:solidFill>
                  <a:srgbClr val="0562C1"/>
                </a:solidFill>
                <a:latin typeface="Liberation Sans"/>
                <a:cs typeface="Liberation Sans"/>
                <a:hlinkClick r:id="rId9"/>
              </a:rPr>
              <a:t>i</a:t>
            </a:r>
            <a:r>
              <a:rPr sz="673" i="1" u="sng" spc="-6" dirty="0">
                <a:solidFill>
                  <a:srgbClr val="0562C1"/>
                </a:solidFill>
                <a:latin typeface="Liberation Sans"/>
                <a:cs typeface="Liberation Sans"/>
                <a:hlinkClick r:id="rId9"/>
              </a:rPr>
              <a:t>nk</a:t>
            </a:r>
            <a:r>
              <a:rPr sz="673" i="1" u="sng" spc="-3" dirty="0">
                <a:solidFill>
                  <a:srgbClr val="0562C1"/>
                </a:solidFill>
                <a:latin typeface="Liberation Sans"/>
                <a:cs typeface="Liberation Sans"/>
                <a:hlinkClick r:id="rId9"/>
              </a:rPr>
              <a:t>i</a:t>
            </a:r>
            <a:r>
              <a:rPr sz="673" i="1" u="sng" spc="-6" dirty="0">
                <a:solidFill>
                  <a:srgbClr val="0562C1"/>
                </a:solidFill>
                <a:latin typeface="Liberation Sans"/>
                <a:cs typeface="Liberation Sans"/>
                <a:hlinkClick r:id="rId9"/>
              </a:rPr>
              <a:t>ngb</a:t>
            </a:r>
            <a:r>
              <a:rPr sz="673" i="1" u="sng" spc="-3" dirty="0">
                <a:solidFill>
                  <a:srgbClr val="0562C1"/>
                </a:solidFill>
                <a:latin typeface="Liberation Sans"/>
                <a:cs typeface="Liberation Sans"/>
                <a:hlinkClick r:id="rId9"/>
              </a:rPr>
              <a:t>l</a:t>
            </a:r>
            <a:r>
              <a:rPr sz="673" i="1" u="sng" spc="-6" dirty="0">
                <a:solidFill>
                  <a:srgbClr val="0562C1"/>
                </a:solidFill>
                <a:latin typeface="Liberation Sans"/>
                <a:cs typeface="Liberation Sans"/>
                <a:hlinkClick r:id="rId9"/>
              </a:rPr>
              <a:t>oc</a:t>
            </a:r>
            <a:r>
              <a:rPr sz="673" i="1" u="sng" dirty="0">
                <a:solidFill>
                  <a:srgbClr val="0562C1"/>
                </a:solidFill>
                <a:latin typeface="Liberation Sans"/>
                <a:cs typeface="Liberation Sans"/>
                <a:hlinkClick r:id="rId9"/>
              </a:rPr>
              <a:t>k</a:t>
            </a:r>
            <a:r>
              <a:rPr sz="673" i="1" u="sng" spc="-6" dirty="0">
                <a:solidFill>
                  <a:srgbClr val="0562C1"/>
                </a:solidFill>
                <a:latin typeface="Liberation Sans"/>
                <a:cs typeface="Liberation Sans"/>
                <a:hlinkClick r:id="rId9"/>
              </a:rPr>
              <a:t>s</a:t>
            </a:r>
            <a:r>
              <a:rPr sz="673" i="1" u="sng" spc="-3" dirty="0">
                <a:solidFill>
                  <a:srgbClr val="0562C1"/>
                </a:solidFill>
                <a:latin typeface="Liberation Sans"/>
                <a:cs typeface="Liberation Sans"/>
                <a:hlinkClick r:id="rId9"/>
              </a:rPr>
              <a:t>.</a:t>
            </a:r>
            <a:r>
              <a:rPr sz="673" i="1" u="sng" dirty="0">
                <a:solidFill>
                  <a:srgbClr val="0562C1"/>
                </a:solidFill>
                <a:latin typeface="Liberation Sans"/>
                <a:cs typeface="Liberation Sans"/>
                <a:hlinkClick r:id="rId9"/>
              </a:rPr>
              <a:t>h</a:t>
            </a:r>
            <a:r>
              <a:rPr sz="673" i="1" u="sng" spc="-3" dirty="0">
                <a:solidFill>
                  <a:srgbClr val="0562C1"/>
                </a:solidFill>
                <a:latin typeface="Liberation Sans"/>
                <a:cs typeface="Liberation Sans"/>
                <a:hlinkClick r:id="rId9"/>
              </a:rPr>
              <a:t>t</a:t>
            </a:r>
            <a:r>
              <a:rPr sz="673" i="1" u="sng" spc="-19" dirty="0">
                <a:solidFill>
                  <a:srgbClr val="0562C1"/>
                </a:solidFill>
                <a:latin typeface="Liberation Sans"/>
                <a:cs typeface="Liberation Sans"/>
                <a:hlinkClick r:id="rId9"/>
              </a:rPr>
              <a:t>m</a:t>
            </a:r>
            <a:r>
              <a:rPr sz="673" i="1" u="sng" dirty="0">
                <a:solidFill>
                  <a:srgbClr val="0562C1"/>
                </a:solidFill>
                <a:latin typeface="Liberation Sans"/>
                <a:cs typeface="Liberation Sans"/>
                <a:hlinkClick r:id="rId9"/>
              </a:rPr>
              <a:t>l</a:t>
            </a:r>
            <a:endParaRPr sz="673" dirty="0">
              <a:latin typeface="Liberation Sans"/>
              <a:cs typeface="Liberation Sans"/>
            </a:endParaRPr>
          </a:p>
          <a:p>
            <a:pPr marL="1979440" indent="-315681">
              <a:lnSpc>
                <a:spcPts val="808"/>
              </a:lnSpc>
              <a:spcBef>
                <a:spcPts val="351"/>
              </a:spcBef>
            </a:pPr>
            <a:r>
              <a:rPr sz="673" spc="-12" dirty="0">
                <a:solidFill>
                  <a:srgbClr val="898989"/>
                </a:solidFill>
                <a:latin typeface="Calibri"/>
                <a:cs typeface="Calibri"/>
              </a:rPr>
              <a:t>R</a:t>
            </a:r>
            <a:r>
              <a:rPr sz="673" spc="3" dirty="0">
                <a:solidFill>
                  <a:srgbClr val="898989"/>
                </a:solidFill>
                <a:latin typeface="Calibri"/>
                <a:cs typeface="Calibri"/>
              </a:rPr>
              <a:t>é</a:t>
            </a:r>
            <a:r>
              <a:rPr sz="673" spc="-3" dirty="0">
                <a:solidFill>
                  <a:srgbClr val="898989"/>
                </a:solidFill>
                <a:latin typeface="Calibri"/>
                <a:cs typeface="Calibri"/>
              </a:rPr>
              <a:t>so</a:t>
            </a:r>
            <a:r>
              <a:rPr sz="673" dirty="0">
                <a:solidFill>
                  <a:srgbClr val="898989"/>
                </a:solidFill>
                <a:latin typeface="Calibri"/>
                <a:cs typeface="Calibri"/>
              </a:rPr>
              <a:t>l</a:t>
            </a:r>
            <a:r>
              <a:rPr sz="673" spc="-3" dirty="0">
                <a:solidFill>
                  <a:srgbClr val="898989"/>
                </a:solidFill>
                <a:latin typeface="Calibri"/>
                <a:cs typeface="Calibri"/>
              </a:rPr>
              <a:t>ut</a:t>
            </a:r>
            <a:r>
              <a:rPr sz="673" dirty="0">
                <a:solidFill>
                  <a:srgbClr val="898989"/>
                </a:solidFill>
                <a:latin typeface="Calibri"/>
                <a:cs typeface="Calibri"/>
              </a:rPr>
              <a:t>i</a:t>
            </a:r>
            <a:r>
              <a:rPr sz="673" spc="-3" dirty="0">
                <a:solidFill>
                  <a:srgbClr val="898989"/>
                </a:solidFill>
                <a:latin typeface="Calibri"/>
                <a:cs typeface="Calibri"/>
              </a:rPr>
              <a:t>o</a:t>
            </a:r>
            <a:r>
              <a:rPr sz="673" dirty="0">
                <a:solidFill>
                  <a:srgbClr val="898989"/>
                </a:solidFill>
                <a:latin typeface="Calibri"/>
                <a:cs typeface="Calibri"/>
              </a:rPr>
              <a:t>n</a:t>
            </a:r>
            <a:r>
              <a:rPr sz="673" spc="-9" dirty="0">
                <a:solidFill>
                  <a:srgbClr val="898989"/>
                </a:solidFill>
                <a:latin typeface="Times New Roman"/>
                <a:cs typeface="Times New Roman"/>
              </a:rPr>
              <a:t> </a:t>
            </a:r>
            <a:r>
              <a:rPr sz="673" spc="-3" dirty="0">
                <a:solidFill>
                  <a:srgbClr val="898989"/>
                </a:solidFill>
                <a:latin typeface="Calibri"/>
                <a:cs typeface="Calibri"/>
              </a:rPr>
              <a:t>d</a:t>
            </a:r>
            <a:r>
              <a:rPr sz="673" dirty="0">
                <a:solidFill>
                  <a:srgbClr val="898989"/>
                </a:solidFill>
                <a:latin typeface="Calibri"/>
                <a:cs typeface="Calibri"/>
              </a:rPr>
              <a:t>e</a:t>
            </a:r>
            <a:r>
              <a:rPr sz="673" spc="-12" dirty="0">
                <a:solidFill>
                  <a:srgbClr val="898989"/>
                </a:solidFill>
                <a:latin typeface="Times New Roman"/>
                <a:cs typeface="Times New Roman"/>
              </a:rPr>
              <a:t> </a:t>
            </a:r>
            <a:r>
              <a:rPr sz="673" spc="-3" dirty="0">
                <a:solidFill>
                  <a:srgbClr val="898989"/>
                </a:solidFill>
                <a:latin typeface="Calibri"/>
                <a:cs typeface="Calibri"/>
              </a:rPr>
              <a:t>p</a:t>
            </a:r>
            <a:r>
              <a:rPr sz="673" spc="-6" dirty="0">
                <a:solidFill>
                  <a:srgbClr val="898989"/>
                </a:solidFill>
                <a:latin typeface="Calibri"/>
                <a:cs typeface="Calibri"/>
              </a:rPr>
              <a:t>r</a:t>
            </a:r>
            <a:r>
              <a:rPr sz="673" spc="-3" dirty="0">
                <a:solidFill>
                  <a:srgbClr val="898989"/>
                </a:solidFill>
                <a:latin typeface="Calibri"/>
                <a:cs typeface="Calibri"/>
              </a:rPr>
              <a:t>ob</a:t>
            </a:r>
            <a:r>
              <a:rPr sz="673" dirty="0">
                <a:solidFill>
                  <a:srgbClr val="898989"/>
                </a:solidFill>
                <a:latin typeface="Calibri"/>
                <a:cs typeface="Calibri"/>
              </a:rPr>
              <a:t>l</a:t>
            </a:r>
            <a:r>
              <a:rPr sz="673" spc="3" dirty="0">
                <a:solidFill>
                  <a:srgbClr val="898989"/>
                </a:solidFill>
                <a:latin typeface="Calibri"/>
                <a:cs typeface="Calibri"/>
              </a:rPr>
              <a:t>è</a:t>
            </a:r>
            <a:r>
              <a:rPr sz="673" spc="-3" dirty="0">
                <a:solidFill>
                  <a:srgbClr val="898989"/>
                </a:solidFill>
                <a:latin typeface="Calibri"/>
                <a:cs typeface="Calibri"/>
              </a:rPr>
              <a:t>m</a:t>
            </a:r>
            <a:r>
              <a:rPr sz="673" spc="3" dirty="0">
                <a:solidFill>
                  <a:srgbClr val="898989"/>
                </a:solidFill>
                <a:latin typeface="Calibri"/>
                <a:cs typeface="Calibri"/>
              </a:rPr>
              <a:t>e</a:t>
            </a:r>
            <a:r>
              <a:rPr sz="673" spc="-3" dirty="0">
                <a:solidFill>
                  <a:srgbClr val="898989"/>
                </a:solidFill>
                <a:latin typeface="Calibri"/>
                <a:cs typeface="Calibri"/>
              </a:rPr>
              <a:t>s</a:t>
            </a:r>
            <a:r>
              <a:rPr sz="673" dirty="0">
                <a:solidFill>
                  <a:srgbClr val="898989"/>
                </a:solidFill>
                <a:latin typeface="Calibri"/>
                <a:cs typeface="Calibri"/>
              </a:rPr>
              <a:t>,</a:t>
            </a:r>
            <a:r>
              <a:rPr sz="673" spc="-22" dirty="0">
                <a:solidFill>
                  <a:srgbClr val="898989"/>
                </a:solidFill>
                <a:latin typeface="Times New Roman"/>
                <a:cs typeface="Times New Roman"/>
              </a:rPr>
              <a:t> </a:t>
            </a:r>
            <a:r>
              <a:rPr sz="673" spc="-3" dirty="0">
                <a:solidFill>
                  <a:srgbClr val="898989"/>
                </a:solidFill>
                <a:latin typeface="Calibri"/>
                <a:cs typeface="Calibri"/>
              </a:rPr>
              <a:t>M</a:t>
            </a:r>
            <a:r>
              <a:rPr sz="673" dirty="0">
                <a:solidFill>
                  <a:srgbClr val="898989"/>
                </a:solidFill>
                <a:latin typeface="Calibri"/>
                <a:cs typeface="Calibri"/>
              </a:rPr>
              <a:t>i</a:t>
            </a:r>
            <a:r>
              <a:rPr sz="673" spc="-3" dirty="0">
                <a:solidFill>
                  <a:srgbClr val="898989"/>
                </a:solidFill>
                <a:latin typeface="Calibri"/>
                <a:cs typeface="Calibri"/>
              </a:rPr>
              <a:t>gu</a:t>
            </a:r>
            <a:r>
              <a:rPr sz="673" spc="3" dirty="0">
                <a:solidFill>
                  <a:srgbClr val="898989"/>
                </a:solidFill>
                <a:latin typeface="Calibri"/>
                <a:cs typeface="Calibri"/>
              </a:rPr>
              <a:t>e</a:t>
            </a:r>
            <a:r>
              <a:rPr sz="673" dirty="0">
                <a:solidFill>
                  <a:srgbClr val="898989"/>
                </a:solidFill>
                <a:latin typeface="Calibri"/>
                <a:cs typeface="Calibri"/>
              </a:rPr>
              <a:t>l</a:t>
            </a:r>
            <a:r>
              <a:rPr sz="673" spc="-16" dirty="0">
                <a:solidFill>
                  <a:srgbClr val="898989"/>
                </a:solidFill>
                <a:latin typeface="Times New Roman"/>
                <a:cs typeface="Times New Roman"/>
              </a:rPr>
              <a:t> </a:t>
            </a:r>
            <a:r>
              <a:rPr sz="673" spc="-60" dirty="0">
                <a:solidFill>
                  <a:srgbClr val="898989"/>
                </a:solidFill>
                <a:latin typeface="Calibri"/>
                <a:cs typeface="Calibri"/>
              </a:rPr>
              <a:t>T</a:t>
            </a:r>
            <a:r>
              <a:rPr sz="673" spc="-3" dirty="0">
                <a:solidFill>
                  <a:srgbClr val="898989"/>
                </a:solidFill>
                <a:latin typeface="Calibri"/>
                <a:cs typeface="Calibri"/>
              </a:rPr>
              <a:t>oqu</a:t>
            </a:r>
            <a:r>
              <a:rPr sz="673" spc="3" dirty="0">
                <a:solidFill>
                  <a:srgbClr val="898989"/>
                </a:solidFill>
                <a:latin typeface="Calibri"/>
                <a:cs typeface="Calibri"/>
              </a:rPr>
              <a:t>e</a:t>
            </a:r>
            <a:r>
              <a:rPr sz="673" dirty="0">
                <a:solidFill>
                  <a:srgbClr val="898989"/>
                </a:solidFill>
                <a:latin typeface="Calibri"/>
                <a:cs typeface="Calibri"/>
              </a:rPr>
              <a:t>t</a:t>
            </a:r>
            <a:r>
              <a:rPr sz="673" spc="-19" dirty="0">
                <a:solidFill>
                  <a:srgbClr val="898989"/>
                </a:solidFill>
                <a:latin typeface="Times New Roman"/>
                <a:cs typeface="Times New Roman"/>
              </a:rPr>
              <a:t> </a:t>
            </a:r>
            <a:r>
              <a:rPr sz="673" dirty="0">
                <a:solidFill>
                  <a:srgbClr val="898989"/>
                </a:solidFill>
                <a:latin typeface="Calibri"/>
                <a:cs typeface="Calibri"/>
              </a:rPr>
              <a:t>-</a:t>
            </a:r>
            <a:r>
              <a:rPr sz="673" dirty="0">
                <a:solidFill>
                  <a:srgbClr val="898989"/>
                </a:solidFill>
                <a:latin typeface="Times New Roman"/>
                <a:cs typeface="Times New Roman"/>
              </a:rPr>
              <a:t> </a:t>
            </a:r>
            <a:r>
              <a:rPr sz="673" spc="-3" dirty="0">
                <a:solidFill>
                  <a:srgbClr val="898989"/>
                </a:solidFill>
                <a:latin typeface="Calibri"/>
                <a:cs typeface="Calibri"/>
              </a:rPr>
              <a:t>P</a:t>
            </a:r>
            <a:r>
              <a:rPr sz="673" dirty="0">
                <a:solidFill>
                  <a:srgbClr val="898989"/>
                </a:solidFill>
                <a:latin typeface="Calibri"/>
                <a:cs typeface="Calibri"/>
              </a:rPr>
              <a:t>NF</a:t>
            </a:r>
            <a:r>
              <a:rPr sz="673" spc="-9" dirty="0">
                <a:solidFill>
                  <a:srgbClr val="898989"/>
                </a:solidFill>
                <a:latin typeface="Times New Roman"/>
                <a:cs typeface="Times New Roman"/>
              </a:rPr>
              <a:t> </a:t>
            </a:r>
            <a:r>
              <a:rPr sz="673" spc="3" dirty="0">
                <a:solidFill>
                  <a:srgbClr val="898989"/>
                </a:solidFill>
                <a:latin typeface="Calibri"/>
                <a:cs typeface="Calibri"/>
              </a:rPr>
              <a:t>R</a:t>
            </a:r>
            <a:r>
              <a:rPr sz="673" spc="-3" dirty="0">
                <a:solidFill>
                  <a:srgbClr val="898989"/>
                </a:solidFill>
                <a:latin typeface="Calibri"/>
                <a:cs typeface="Calibri"/>
              </a:rPr>
              <a:t>M</a:t>
            </a:r>
            <a:r>
              <a:rPr sz="673" dirty="0">
                <a:solidFill>
                  <a:srgbClr val="898989"/>
                </a:solidFill>
                <a:latin typeface="Calibri"/>
                <a:cs typeface="Calibri"/>
              </a:rPr>
              <a:t>C</a:t>
            </a:r>
            <a:r>
              <a:rPr sz="673" spc="-22" dirty="0">
                <a:solidFill>
                  <a:srgbClr val="898989"/>
                </a:solidFill>
                <a:latin typeface="Times New Roman"/>
                <a:cs typeface="Times New Roman"/>
              </a:rPr>
              <a:t> </a:t>
            </a:r>
            <a:r>
              <a:rPr sz="673" spc="-3" dirty="0">
                <a:solidFill>
                  <a:srgbClr val="898989"/>
                </a:solidFill>
                <a:latin typeface="Calibri"/>
                <a:cs typeface="Calibri"/>
              </a:rPr>
              <a:t>Oc</a:t>
            </a:r>
            <a:r>
              <a:rPr sz="673" spc="-12" dirty="0">
                <a:solidFill>
                  <a:srgbClr val="898989"/>
                </a:solidFill>
                <a:latin typeface="Calibri"/>
                <a:cs typeface="Calibri"/>
              </a:rPr>
              <a:t>t</a:t>
            </a:r>
            <a:r>
              <a:rPr sz="673" spc="-3" dirty="0">
                <a:solidFill>
                  <a:srgbClr val="898989"/>
                </a:solidFill>
                <a:latin typeface="Calibri"/>
                <a:cs typeface="Calibri"/>
              </a:rPr>
              <a:t>ob</a:t>
            </a:r>
            <a:r>
              <a:rPr sz="673" spc="-6" dirty="0">
                <a:solidFill>
                  <a:srgbClr val="898989"/>
                </a:solidFill>
                <a:latin typeface="Calibri"/>
                <a:cs typeface="Calibri"/>
              </a:rPr>
              <a:t>r</a:t>
            </a:r>
            <a:r>
              <a:rPr sz="673" dirty="0">
                <a:solidFill>
                  <a:srgbClr val="898989"/>
                </a:solidFill>
                <a:latin typeface="Calibri"/>
                <a:cs typeface="Calibri"/>
              </a:rPr>
              <a:t>e</a:t>
            </a:r>
            <a:r>
              <a:rPr sz="673" spc="-12" dirty="0">
                <a:solidFill>
                  <a:srgbClr val="898989"/>
                </a:solidFill>
                <a:latin typeface="Times New Roman"/>
                <a:cs typeface="Times New Roman"/>
              </a:rPr>
              <a:t> </a:t>
            </a:r>
            <a:r>
              <a:rPr sz="673" spc="3" dirty="0">
                <a:solidFill>
                  <a:srgbClr val="898989"/>
                </a:solidFill>
                <a:latin typeface="Calibri"/>
                <a:cs typeface="Calibri"/>
              </a:rPr>
              <a:t>201</a:t>
            </a:r>
            <a:r>
              <a:rPr sz="673" dirty="0">
                <a:solidFill>
                  <a:srgbClr val="898989"/>
                </a:solidFill>
                <a:latin typeface="Calibri"/>
                <a:cs typeface="Calibri"/>
              </a:rPr>
              <a:t>9</a:t>
            </a:r>
            <a:endParaRPr sz="673" dirty="0">
              <a:latin typeface="Calibri"/>
              <a:cs typeface="Calibri"/>
            </a:endParaRPr>
          </a:p>
        </p:txBody>
      </p:sp>
      <p:grpSp>
        <p:nvGrpSpPr>
          <p:cNvPr id="3792" name="Groupe 3791"/>
          <p:cNvGrpSpPr/>
          <p:nvPr/>
        </p:nvGrpSpPr>
        <p:grpSpPr>
          <a:xfrm>
            <a:off x="6347349" y="6178325"/>
            <a:ext cx="4891264" cy="350855"/>
            <a:chOff x="2365029" y="4984955"/>
            <a:chExt cx="4891264" cy="350855"/>
          </a:xfrm>
        </p:grpSpPr>
        <p:sp>
          <p:nvSpPr>
            <p:cNvPr id="3793" name="object 6"/>
            <p:cNvSpPr txBox="1"/>
            <p:nvPr/>
          </p:nvSpPr>
          <p:spPr>
            <a:xfrm>
              <a:off x="2365029" y="4984955"/>
              <a:ext cx="3660271" cy="244927"/>
            </a:xfrm>
            <a:prstGeom prst="rect">
              <a:avLst/>
            </a:prstGeom>
          </p:spPr>
          <p:txBody>
            <a:bodyPr wrap="square" lIns="0" tIns="0" rIns="0" bIns="0" rtlCol="0">
              <a:noAutofit/>
            </a:bodyPr>
            <a:lstStyle/>
            <a:p>
              <a:pPr marL="8145">
                <a:lnSpc>
                  <a:spcPts val="1905"/>
                </a:lnSpc>
                <a:spcBef>
                  <a:spcPts val="95"/>
                </a:spcBef>
              </a:pPr>
              <a:r>
                <a:rPr sz="2800" dirty="0">
                  <a:latin typeface="Liberation Sans"/>
                  <a:cs typeface="Liberation Sans"/>
                </a:rPr>
                <a:t>Circon</a:t>
              </a:r>
              <a:r>
                <a:rPr sz="2800" spc="-6" dirty="0">
                  <a:latin typeface="Liberation Sans"/>
                  <a:cs typeface="Liberation Sans"/>
                </a:rPr>
                <a:t>s</a:t>
              </a:r>
              <a:r>
                <a:rPr sz="2800" dirty="0">
                  <a:latin typeface="Liberation Sans"/>
                  <a:cs typeface="Liberation Sans"/>
                </a:rPr>
                <a:t>c</a:t>
              </a:r>
              <a:r>
                <a:rPr sz="2800" spc="-6" dirty="0">
                  <a:latin typeface="Liberation Sans"/>
                  <a:cs typeface="Liberation Sans"/>
                </a:rPr>
                <a:t>r</a:t>
              </a:r>
              <a:r>
                <a:rPr sz="2800" dirty="0">
                  <a:latin typeface="Liberation Sans"/>
                  <a:cs typeface="Liberation Sans"/>
                </a:rPr>
                <a:t>i</a:t>
              </a:r>
              <a:r>
                <a:rPr sz="2800" spc="-9" dirty="0">
                  <a:latin typeface="Liberation Sans"/>
                  <a:cs typeface="Liberation Sans"/>
                </a:rPr>
                <a:t>p</a:t>
              </a:r>
              <a:r>
                <a:rPr sz="2800" spc="-6" dirty="0">
                  <a:latin typeface="Liberation Sans"/>
                  <a:cs typeface="Liberation Sans"/>
                </a:rPr>
                <a:t>t</a:t>
              </a:r>
              <a:r>
                <a:rPr sz="2800" dirty="0">
                  <a:latin typeface="Liberation Sans"/>
                  <a:cs typeface="Liberation Sans"/>
                </a:rPr>
                <a:t>i</a:t>
              </a:r>
              <a:r>
                <a:rPr sz="2800" spc="-9" dirty="0">
                  <a:latin typeface="Liberation Sans"/>
                  <a:cs typeface="Liberation Sans"/>
                </a:rPr>
                <a:t>o</a:t>
              </a:r>
              <a:r>
                <a:rPr sz="2800" dirty="0">
                  <a:latin typeface="Liberation Sans"/>
                  <a:cs typeface="Liberation Sans"/>
                </a:rPr>
                <a:t>n</a:t>
              </a:r>
              <a:r>
                <a:rPr sz="2800" spc="19" dirty="0">
                  <a:latin typeface="Times New Roman"/>
                  <a:cs typeface="Times New Roman"/>
                </a:rPr>
                <a:t> </a:t>
              </a:r>
              <a:r>
                <a:rPr sz="2800" dirty="0">
                  <a:latin typeface="Liberation Sans"/>
                  <a:cs typeface="Liberation Sans"/>
                </a:rPr>
                <a:t>de</a:t>
              </a:r>
              <a:r>
                <a:rPr sz="2800" spc="35" dirty="0">
                  <a:latin typeface="Times New Roman"/>
                  <a:cs typeface="Times New Roman"/>
                </a:rPr>
                <a:t> </a:t>
              </a:r>
              <a:r>
                <a:rPr sz="2800" dirty="0">
                  <a:latin typeface="Liberation Sans"/>
                  <a:cs typeface="Liberation Sans"/>
                </a:rPr>
                <a:t>St</a:t>
              </a:r>
            </a:p>
          </p:txBody>
        </p:sp>
        <p:sp>
          <p:nvSpPr>
            <p:cNvPr id="3794" name="object 5"/>
            <p:cNvSpPr txBox="1"/>
            <p:nvPr/>
          </p:nvSpPr>
          <p:spPr>
            <a:xfrm>
              <a:off x="5751160" y="4984955"/>
              <a:ext cx="1505133" cy="350855"/>
            </a:xfrm>
            <a:prstGeom prst="rect">
              <a:avLst/>
            </a:prstGeom>
          </p:spPr>
          <p:txBody>
            <a:bodyPr wrap="square" lIns="0" tIns="0" rIns="0" bIns="0" rtlCol="0">
              <a:noAutofit/>
            </a:bodyPr>
            <a:lstStyle/>
            <a:p>
              <a:pPr marL="8145">
                <a:lnSpc>
                  <a:spcPts val="1905"/>
                </a:lnSpc>
                <a:spcBef>
                  <a:spcPts val="95"/>
                </a:spcBef>
              </a:pPr>
              <a:r>
                <a:rPr sz="2800" dirty="0">
                  <a:latin typeface="Liberation Sans"/>
                  <a:cs typeface="Liberation Sans"/>
                </a:rPr>
                <a:t>Gerva</a:t>
              </a:r>
              <a:r>
                <a:rPr sz="2800" spc="-6" dirty="0">
                  <a:latin typeface="Liberation Sans"/>
                  <a:cs typeface="Liberation Sans"/>
                </a:rPr>
                <a:t>i</a:t>
              </a:r>
              <a:r>
                <a:rPr sz="2800" dirty="0">
                  <a:latin typeface="Liberation Sans"/>
                  <a:cs typeface="Liberation Sans"/>
                </a:rPr>
                <a:t>s</a:t>
              </a:r>
            </a:p>
          </p:txBody>
        </p:sp>
        <p:sp>
          <p:nvSpPr>
            <p:cNvPr id="3795" name="object 4"/>
            <p:cNvSpPr txBox="1"/>
            <p:nvPr/>
          </p:nvSpPr>
          <p:spPr>
            <a:xfrm>
              <a:off x="3876242" y="5233511"/>
              <a:ext cx="2746269" cy="102299"/>
            </a:xfrm>
            <a:prstGeom prst="rect">
              <a:avLst/>
            </a:prstGeom>
          </p:spPr>
          <p:txBody>
            <a:bodyPr wrap="square" lIns="0" tIns="0" rIns="0" bIns="0" rtlCol="0">
              <a:noAutofit/>
            </a:bodyPr>
            <a:lstStyle/>
            <a:p>
              <a:pPr marL="8145">
                <a:lnSpc>
                  <a:spcPts val="757"/>
                </a:lnSpc>
                <a:spcBef>
                  <a:spcPts val="38"/>
                </a:spcBef>
              </a:pPr>
              <a:r>
                <a:rPr sz="673" i="1" u="sng" dirty="0">
                  <a:solidFill>
                    <a:srgbClr val="0562C1"/>
                  </a:solidFill>
                  <a:latin typeface="Liberation Sans"/>
                  <a:cs typeface="Liberation Sans"/>
                  <a:hlinkClick r:id="rId10"/>
                </a:rPr>
                <a:t>h</a:t>
              </a:r>
              <a:r>
                <a:rPr sz="673" i="1" u="sng" spc="-3" dirty="0">
                  <a:solidFill>
                    <a:srgbClr val="0562C1"/>
                  </a:solidFill>
                  <a:latin typeface="Liberation Sans"/>
                  <a:cs typeface="Liberation Sans"/>
                  <a:hlinkClick r:id="rId10"/>
                </a:rPr>
                <a:t>tt</a:t>
              </a:r>
              <a:r>
                <a:rPr sz="673" i="1" u="sng" dirty="0">
                  <a:solidFill>
                    <a:srgbClr val="0562C1"/>
                  </a:solidFill>
                  <a:latin typeface="Liberation Sans"/>
                  <a:cs typeface="Liberation Sans"/>
                  <a:hlinkClick r:id="rId10"/>
                </a:rPr>
                <a:t>p</a:t>
              </a:r>
              <a:r>
                <a:rPr sz="673" i="1" u="sng" spc="-3" dirty="0">
                  <a:solidFill>
                    <a:srgbClr val="0562C1"/>
                  </a:solidFill>
                  <a:latin typeface="Liberation Sans"/>
                  <a:cs typeface="Liberation Sans"/>
                  <a:hlinkClick r:id="rId10"/>
                </a:rPr>
                <a:t>://</a:t>
              </a:r>
              <a:r>
                <a:rPr sz="673" i="1" u="sng" spc="3" dirty="0">
                  <a:solidFill>
                    <a:srgbClr val="0562C1"/>
                  </a:solidFill>
                  <a:latin typeface="Liberation Sans"/>
                  <a:cs typeface="Liberation Sans"/>
                  <a:hlinkClick r:id="rId10"/>
                </a:rPr>
                <a:t>ww</a:t>
              </a:r>
              <a:r>
                <a:rPr sz="673" i="1" u="sng" spc="-41" dirty="0">
                  <a:solidFill>
                    <a:srgbClr val="0562C1"/>
                  </a:solidFill>
                  <a:latin typeface="Liberation Sans"/>
                  <a:cs typeface="Liberation Sans"/>
                  <a:hlinkClick r:id="rId10"/>
                </a:rPr>
                <a:t>w</a:t>
              </a:r>
              <a:r>
                <a:rPr sz="673" i="1" u="sng" spc="-3" dirty="0">
                  <a:solidFill>
                    <a:srgbClr val="0562C1"/>
                  </a:solidFill>
                  <a:latin typeface="Liberation Sans"/>
                  <a:cs typeface="Liberation Sans"/>
                  <a:hlinkClick r:id="rId10"/>
                </a:rPr>
                <a:t>.</a:t>
              </a:r>
              <a:r>
                <a:rPr sz="673" i="1" u="sng" spc="-6" dirty="0">
                  <a:solidFill>
                    <a:srgbClr val="0562C1"/>
                  </a:solidFill>
                  <a:latin typeface="Liberation Sans"/>
                  <a:cs typeface="Liberation Sans"/>
                  <a:hlinkClick r:id="rId10"/>
                </a:rPr>
                <a:t>ac</a:t>
              </a:r>
              <a:r>
                <a:rPr sz="673" i="1" u="sng" spc="-3" dirty="0">
                  <a:solidFill>
                    <a:srgbClr val="0562C1"/>
                  </a:solidFill>
                  <a:latin typeface="Liberation Sans"/>
                  <a:cs typeface="Liberation Sans"/>
                  <a:hlinkClick r:id="rId10"/>
                </a:rPr>
                <a:t>-</a:t>
              </a:r>
              <a:r>
                <a:rPr sz="673" i="1" u="sng" spc="-6" dirty="0">
                  <a:solidFill>
                    <a:srgbClr val="0562C1"/>
                  </a:solidFill>
                  <a:latin typeface="Liberation Sans"/>
                  <a:cs typeface="Liberation Sans"/>
                  <a:hlinkClick r:id="rId10"/>
                </a:rPr>
                <a:t>g</a:t>
              </a:r>
              <a:r>
                <a:rPr sz="673" i="1" u="sng" spc="-3" dirty="0">
                  <a:solidFill>
                    <a:srgbClr val="0562C1"/>
                  </a:solidFill>
                  <a:latin typeface="Liberation Sans"/>
                  <a:cs typeface="Liberation Sans"/>
                  <a:hlinkClick r:id="rId10"/>
                </a:rPr>
                <a:t>r</a:t>
              </a:r>
              <a:r>
                <a:rPr sz="673" i="1" u="sng" spc="-6" dirty="0">
                  <a:solidFill>
                    <a:srgbClr val="0562C1"/>
                  </a:solidFill>
                  <a:latin typeface="Liberation Sans"/>
                  <a:cs typeface="Liberation Sans"/>
                  <a:hlinkClick r:id="rId10"/>
                </a:rPr>
                <a:t>enob</a:t>
              </a:r>
              <a:r>
                <a:rPr sz="673" i="1" u="sng" spc="-3" dirty="0">
                  <a:solidFill>
                    <a:srgbClr val="0562C1"/>
                  </a:solidFill>
                  <a:latin typeface="Liberation Sans"/>
                  <a:cs typeface="Liberation Sans"/>
                  <a:hlinkClick r:id="rId10"/>
                </a:rPr>
                <a:t>l</a:t>
              </a:r>
              <a:r>
                <a:rPr sz="673" i="1" u="sng" spc="-6" dirty="0">
                  <a:solidFill>
                    <a:srgbClr val="0562C1"/>
                  </a:solidFill>
                  <a:latin typeface="Liberation Sans"/>
                  <a:cs typeface="Liberation Sans"/>
                  <a:hlinkClick r:id="rId10"/>
                </a:rPr>
                <a:t>e</a:t>
              </a:r>
              <a:r>
                <a:rPr sz="673" i="1" u="sng" spc="-3" dirty="0">
                  <a:solidFill>
                    <a:srgbClr val="0562C1"/>
                  </a:solidFill>
                  <a:latin typeface="Liberation Sans"/>
                  <a:cs typeface="Liberation Sans"/>
                  <a:hlinkClick r:id="rId10"/>
                </a:rPr>
                <a:t>.fr/</a:t>
              </a:r>
              <a:r>
                <a:rPr sz="673" i="1" u="sng" spc="3" dirty="0">
                  <a:solidFill>
                    <a:srgbClr val="0562C1"/>
                  </a:solidFill>
                  <a:latin typeface="Liberation Sans"/>
                  <a:cs typeface="Liberation Sans"/>
                  <a:hlinkClick r:id="rId10"/>
                </a:rPr>
                <a:t>i</a:t>
              </a:r>
              <a:r>
                <a:rPr sz="673" i="1" u="sng" spc="-6" dirty="0">
                  <a:solidFill>
                    <a:srgbClr val="0562C1"/>
                  </a:solidFill>
                  <a:latin typeface="Liberation Sans"/>
                  <a:cs typeface="Liberation Sans"/>
                  <a:hlinkClick r:id="rId10"/>
                </a:rPr>
                <a:t>en</a:t>
              </a:r>
              <a:r>
                <a:rPr sz="673" i="1" u="sng" spc="-3" dirty="0">
                  <a:solidFill>
                    <a:srgbClr val="0562C1"/>
                  </a:solidFill>
                  <a:latin typeface="Liberation Sans"/>
                  <a:cs typeface="Liberation Sans"/>
                  <a:hlinkClick r:id="rId10"/>
                </a:rPr>
                <a:t>.</a:t>
              </a:r>
              <a:r>
                <a:rPr sz="673" i="1" u="sng" dirty="0">
                  <a:solidFill>
                    <a:srgbClr val="0562C1"/>
                  </a:solidFill>
                  <a:latin typeface="Liberation Sans"/>
                  <a:cs typeface="Liberation Sans"/>
                  <a:hlinkClick r:id="rId10"/>
                </a:rPr>
                <a:t>s</a:t>
              </a:r>
              <a:r>
                <a:rPr sz="673" i="1" u="sng" spc="-3" dirty="0">
                  <a:solidFill>
                    <a:srgbClr val="0562C1"/>
                  </a:solidFill>
                  <a:latin typeface="Liberation Sans"/>
                  <a:cs typeface="Liberation Sans"/>
                  <a:hlinkClick r:id="rId10"/>
                </a:rPr>
                <a:t>t-</a:t>
              </a:r>
              <a:r>
                <a:rPr sz="673" i="1" u="sng" spc="-6" dirty="0">
                  <a:solidFill>
                    <a:srgbClr val="0562C1"/>
                  </a:solidFill>
                  <a:latin typeface="Liberation Sans"/>
                  <a:cs typeface="Liberation Sans"/>
                  <a:hlinkClick r:id="rId10"/>
                </a:rPr>
                <a:t>ge</a:t>
              </a:r>
              <a:r>
                <a:rPr sz="673" i="1" u="sng" spc="-3" dirty="0">
                  <a:solidFill>
                    <a:srgbClr val="0562C1"/>
                  </a:solidFill>
                  <a:latin typeface="Liberation Sans"/>
                  <a:cs typeface="Liberation Sans"/>
                  <a:hlinkClick r:id="rId10"/>
                </a:rPr>
                <a:t>r</a:t>
              </a:r>
              <a:r>
                <a:rPr sz="673" i="1" u="sng" spc="-6" dirty="0">
                  <a:solidFill>
                    <a:srgbClr val="0562C1"/>
                  </a:solidFill>
                  <a:latin typeface="Liberation Sans"/>
                  <a:cs typeface="Liberation Sans"/>
                  <a:hlinkClick r:id="rId10"/>
                </a:rPr>
                <a:t>va</a:t>
              </a:r>
              <a:r>
                <a:rPr sz="673" i="1" u="sng" spc="-3" dirty="0">
                  <a:solidFill>
                    <a:srgbClr val="0562C1"/>
                  </a:solidFill>
                  <a:latin typeface="Liberation Sans"/>
                  <a:cs typeface="Liberation Sans"/>
                  <a:hlinkClick r:id="rId10"/>
                </a:rPr>
                <a:t>i</a:t>
              </a:r>
              <a:r>
                <a:rPr sz="673" i="1" u="sng" spc="-9" dirty="0">
                  <a:solidFill>
                    <a:srgbClr val="0562C1"/>
                  </a:solidFill>
                  <a:latin typeface="Liberation Sans"/>
                  <a:cs typeface="Liberation Sans"/>
                  <a:hlinkClick r:id="rId10"/>
                </a:rPr>
                <a:t>s</a:t>
              </a:r>
              <a:r>
                <a:rPr sz="673" i="1" u="sng" spc="-3" dirty="0">
                  <a:solidFill>
                    <a:srgbClr val="0562C1"/>
                  </a:solidFill>
                  <a:latin typeface="Liberation Sans"/>
                  <a:cs typeface="Liberation Sans"/>
                  <a:hlinkClick r:id="rId10"/>
                </a:rPr>
                <a:t>/</a:t>
              </a:r>
              <a:r>
                <a:rPr sz="673" i="1" u="sng" spc="-19" dirty="0">
                  <a:solidFill>
                    <a:srgbClr val="0562C1"/>
                  </a:solidFill>
                  <a:latin typeface="Liberation Sans"/>
                  <a:cs typeface="Liberation Sans"/>
                </a:rPr>
                <a:t>m</a:t>
              </a:r>
              <a:r>
                <a:rPr sz="673" i="1" u="sng" dirty="0">
                  <a:solidFill>
                    <a:srgbClr val="0562C1"/>
                  </a:solidFill>
                  <a:latin typeface="Liberation Sans"/>
                  <a:cs typeface="Liberation Sans"/>
                </a:rPr>
                <a:t>a</a:t>
              </a:r>
              <a:r>
                <a:rPr sz="673" i="1" u="sng" spc="-3" dirty="0">
                  <a:solidFill>
                    <a:srgbClr val="0562C1"/>
                  </a:solidFill>
                  <a:latin typeface="Liberation Sans"/>
                  <a:cs typeface="Liberation Sans"/>
                </a:rPr>
                <a:t>t</a:t>
              </a:r>
              <a:r>
                <a:rPr sz="673" i="1" u="sng" dirty="0">
                  <a:solidFill>
                    <a:srgbClr val="0562C1"/>
                  </a:solidFill>
                  <a:latin typeface="Liberation Sans"/>
                  <a:cs typeface="Liberation Sans"/>
                </a:rPr>
                <a:t>hs</a:t>
              </a:r>
              <a:r>
                <a:rPr sz="673" i="1" u="sng" spc="-6" dirty="0">
                  <a:solidFill>
                    <a:srgbClr val="0562C1"/>
                  </a:solidFill>
                  <a:latin typeface="Liberation Sans"/>
                  <a:cs typeface="Liberation Sans"/>
                </a:rPr>
                <a:t>en</a:t>
              </a:r>
              <a:r>
                <a:rPr sz="673" i="1" u="sng" dirty="0">
                  <a:solidFill>
                    <a:srgbClr val="0562C1"/>
                  </a:solidFill>
                  <a:latin typeface="Liberation Sans"/>
                  <a:cs typeface="Liberation Sans"/>
                </a:rPr>
                <a:t>v</a:t>
              </a:r>
              <a:r>
                <a:rPr sz="673" i="1" u="sng" spc="-3" dirty="0">
                  <a:solidFill>
                    <a:srgbClr val="0562C1"/>
                  </a:solidFill>
                  <a:latin typeface="Liberation Sans"/>
                  <a:cs typeface="Liberation Sans"/>
                </a:rPr>
                <a:t>i</a:t>
              </a:r>
              <a:r>
                <a:rPr sz="673" i="1" u="sng" spc="-6" dirty="0">
                  <a:solidFill>
                    <a:srgbClr val="0562C1"/>
                  </a:solidFill>
                  <a:latin typeface="Liberation Sans"/>
                  <a:cs typeface="Liberation Sans"/>
                </a:rPr>
                <a:t>e</a:t>
              </a:r>
              <a:r>
                <a:rPr sz="673" i="1" u="sng" spc="-3" dirty="0">
                  <a:solidFill>
                    <a:srgbClr val="0562C1"/>
                  </a:solidFill>
                  <a:latin typeface="Liberation Sans"/>
                  <a:cs typeface="Liberation Sans"/>
                </a:rPr>
                <a:t>/</a:t>
              </a:r>
              <a:r>
                <a:rPr sz="673" i="1" u="sng" spc="-9" dirty="0">
                  <a:solidFill>
                    <a:srgbClr val="0562C1"/>
                  </a:solidFill>
                  <a:latin typeface="Liberation Sans"/>
                  <a:cs typeface="Liberation Sans"/>
                </a:rPr>
                <a:t>s</a:t>
              </a:r>
              <a:r>
                <a:rPr sz="673" i="1" u="sng" spc="-6" dirty="0">
                  <a:solidFill>
                    <a:srgbClr val="0562C1"/>
                  </a:solidFill>
                  <a:latin typeface="Liberation Sans"/>
                  <a:cs typeface="Liberation Sans"/>
                </a:rPr>
                <a:t>p</a:t>
              </a:r>
              <a:r>
                <a:rPr sz="673" i="1" u="sng" spc="-3" dirty="0">
                  <a:solidFill>
                    <a:srgbClr val="0562C1"/>
                  </a:solidFill>
                  <a:latin typeface="Liberation Sans"/>
                  <a:cs typeface="Liberation Sans"/>
                </a:rPr>
                <a:t>i</a:t>
              </a:r>
              <a:r>
                <a:rPr sz="673" i="1" u="sng" spc="-6" dirty="0">
                  <a:solidFill>
                    <a:srgbClr val="0562C1"/>
                  </a:solidFill>
                  <a:latin typeface="Liberation Sans"/>
                  <a:cs typeface="Liberation Sans"/>
                </a:rPr>
                <a:t>p</a:t>
              </a:r>
              <a:r>
                <a:rPr sz="673" i="1" u="sng" spc="-3" dirty="0">
                  <a:solidFill>
                    <a:srgbClr val="0562C1"/>
                  </a:solidFill>
                  <a:latin typeface="Liberation Sans"/>
                  <a:cs typeface="Liberation Sans"/>
                </a:rPr>
                <a:t>.</a:t>
              </a:r>
              <a:r>
                <a:rPr sz="673" i="1" u="sng" dirty="0">
                  <a:solidFill>
                    <a:srgbClr val="0562C1"/>
                  </a:solidFill>
                  <a:latin typeface="Liberation Sans"/>
                  <a:cs typeface="Liberation Sans"/>
                </a:rPr>
                <a:t>p</a:t>
              </a:r>
              <a:r>
                <a:rPr sz="673" i="1" u="sng" spc="-6" dirty="0">
                  <a:solidFill>
                    <a:srgbClr val="0562C1"/>
                  </a:solidFill>
                  <a:latin typeface="Liberation Sans"/>
                  <a:cs typeface="Liberation Sans"/>
                </a:rPr>
                <a:t>hp?</a:t>
              </a:r>
              <a:r>
                <a:rPr sz="673" i="1" u="sng" spc="-9" dirty="0">
                  <a:solidFill>
                    <a:srgbClr val="0562C1"/>
                  </a:solidFill>
                  <a:latin typeface="Liberation Sans"/>
                  <a:cs typeface="Liberation Sans"/>
                </a:rPr>
                <a:t>r</a:t>
              </a:r>
              <a:r>
                <a:rPr sz="673" i="1" u="sng" dirty="0">
                  <a:solidFill>
                    <a:srgbClr val="0562C1"/>
                  </a:solidFill>
                  <a:latin typeface="Liberation Sans"/>
                  <a:cs typeface="Liberation Sans"/>
                </a:rPr>
                <a:t>u</a:t>
              </a:r>
              <a:r>
                <a:rPr sz="673" i="1" u="sng" spc="-6" dirty="0">
                  <a:solidFill>
                    <a:srgbClr val="0562C1"/>
                  </a:solidFill>
                  <a:latin typeface="Liberation Sans"/>
                  <a:cs typeface="Liberation Sans"/>
                </a:rPr>
                <a:t>b</a:t>
              </a:r>
              <a:r>
                <a:rPr sz="673" i="1" u="sng" spc="-9" dirty="0">
                  <a:solidFill>
                    <a:srgbClr val="0562C1"/>
                  </a:solidFill>
                  <a:latin typeface="Liberation Sans"/>
                  <a:cs typeface="Liberation Sans"/>
                </a:rPr>
                <a:t>r</a:t>
              </a:r>
              <a:r>
                <a:rPr sz="673" i="1" u="sng" spc="-3" dirty="0">
                  <a:solidFill>
                    <a:srgbClr val="0562C1"/>
                  </a:solidFill>
                  <a:latin typeface="Liberation Sans"/>
                  <a:cs typeface="Liberation Sans"/>
                </a:rPr>
                <a:t>i</a:t>
              </a:r>
              <a:r>
                <a:rPr sz="673" i="1" u="sng" spc="-6" dirty="0">
                  <a:solidFill>
                    <a:srgbClr val="0562C1"/>
                  </a:solidFill>
                  <a:latin typeface="Liberation Sans"/>
                  <a:cs typeface="Liberation Sans"/>
                </a:rPr>
                <a:t>que2</a:t>
              </a:r>
              <a:r>
                <a:rPr sz="673" i="1" u="sng" dirty="0">
                  <a:solidFill>
                    <a:srgbClr val="0562C1"/>
                  </a:solidFill>
                  <a:latin typeface="Liberation Sans"/>
                  <a:cs typeface="Liberation Sans"/>
                </a:rPr>
                <a:t>3</a:t>
              </a:r>
              <a:endParaRPr sz="673" dirty="0">
                <a:latin typeface="Liberation Sans"/>
                <a:cs typeface="Liberation Sans"/>
              </a:endParaRPr>
            </a:p>
          </p:txBody>
        </p:sp>
      </p:grpSp>
    </p:spTree>
    <p:extLst>
      <p:ext uri="{BB962C8B-B14F-4D97-AF65-F5344CB8AC3E}">
        <p14:creationId xmlns:p14="http://schemas.microsoft.com/office/powerpoint/2010/main" val="26528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2485623" y="178158"/>
            <a:ext cx="927279" cy="862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7"/>
          <p:cNvSpPr>
            <a:spLocks noGrp="1"/>
          </p:cNvSpPr>
          <p:nvPr>
            <p:ph type="title"/>
          </p:nvPr>
        </p:nvSpPr>
        <p:spPr>
          <a:xfrm>
            <a:off x="1109818" y="0"/>
            <a:ext cx="10058402" cy="1219200"/>
          </a:xfrm>
        </p:spPr>
        <p:txBody>
          <a:bodyPr rtlCol="0" anchor="ctr">
            <a:normAutofit/>
          </a:bodyPr>
          <a:lstStyle/>
          <a:p>
            <a:pPr algn="ctr" rtl="0"/>
            <a:r>
              <a:rPr lang="fr-FR" sz="4400" b="1" dirty="0" smtClean="0"/>
              <a:t>1   QUESTIONNEMENT</a:t>
            </a:r>
            <a:endParaRPr lang="fr-FR" sz="4400" b="1" dirty="0"/>
          </a:p>
        </p:txBody>
      </p:sp>
      <p:sp>
        <p:nvSpPr>
          <p:cNvPr id="6" name="Espace réservé du texte 8"/>
          <p:cNvSpPr>
            <a:spLocks noGrp="1"/>
          </p:cNvSpPr>
          <p:nvPr>
            <p:ph type="body" sz="half" idx="4294967295"/>
          </p:nvPr>
        </p:nvSpPr>
        <p:spPr>
          <a:xfrm>
            <a:off x="2949262" y="2179042"/>
            <a:ext cx="8979306" cy="1129991"/>
          </a:xfrm>
          <a:prstGeom prst="rect">
            <a:avLst/>
          </a:prstGeom>
        </p:spPr>
        <p:txBody>
          <a:bodyPr rtlCol="0">
            <a:noAutofit/>
          </a:bodyPr>
          <a:lstStyle/>
          <a:p>
            <a:pPr marL="0" indent="0" rtl="0">
              <a:lnSpc>
                <a:spcPct val="150000"/>
              </a:lnSpc>
              <a:buNone/>
            </a:pPr>
            <a:r>
              <a:rPr lang="fr-FR" sz="3200" b="1" dirty="0" smtClean="0">
                <a:solidFill>
                  <a:srgbClr val="FF0000"/>
                </a:solidFill>
              </a:rPr>
              <a:t>Quels sont les types de problèmes  que vous proposez et travaillez dans vos classes?</a:t>
            </a:r>
            <a:endParaRPr lang="fr-FR" sz="3200" b="1" dirty="0">
              <a:solidFill>
                <a:srgbClr val="FF0000"/>
              </a:solidFill>
              <a:hlinkClick r:id="rId3" action="ppaction://hlinksldjump"/>
            </a:endParaRPr>
          </a:p>
        </p:txBody>
      </p:sp>
    </p:spTree>
    <p:extLst>
      <p:ext uri="{BB962C8B-B14F-4D97-AF65-F5344CB8AC3E}">
        <p14:creationId xmlns:p14="http://schemas.microsoft.com/office/powerpoint/2010/main" val="275128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23819" y="331433"/>
            <a:ext cx="9961523" cy="712515"/>
          </a:xfrm>
          <a:custGeom>
            <a:avLst/>
            <a:gdLst/>
            <a:ahLst/>
            <a:cxnLst/>
            <a:rect l="l" t="t" r="r" b="b"/>
            <a:pathLst>
              <a:path w="6720839" h="1110996">
                <a:moveTo>
                  <a:pt x="0" y="0"/>
                </a:moveTo>
                <a:lnTo>
                  <a:pt x="0" y="1110996"/>
                </a:lnTo>
                <a:lnTo>
                  <a:pt x="6720839" y="1110996"/>
                </a:lnTo>
                <a:lnTo>
                  <a:pt x="6720839" y="0"/>
                </a:lnTo>
                <a:lnTo>
                  <a:pt x="0" y="0"/>
                </a:lnTo>
                <a:close/>
              </a:path>
            </a:pathLst>
          </a:custGeom>
          <a:solidFill>
            <a:srgbClr val="FFFF98"/>
          </a:solidFill>
        </p:spPr>
        <p:txBody>
          <a:bodyPr wrap="square" lIns="0" tIns="0" rIns="0" bIns="0" rtlCol="0">
            <a:noAutofit/>
          </a:bodyPr>
          <a:lstStyle/>
          <a:p>
            <a:endParaRPr sz="1154"/>
          </a:p>
        </p:txBody>
      </p:sp>
      <p:sp>
        <p:nvSpPr>
          <p:cNvPr id="8" name="object 8"/>
          <p:cNvSpPr/>
          <p:nvPr/>
        </p:nvSpPr>
        <p:spPr>
          <a:xfrm>
            <a:off x="6099773" y="393496"/>
            <a:ext cx="4628905" cy="588387"/>
          </a:xfrm>
          <a:custGeom>
            <a:avLst/>
            <a:gdLst/>
            <a:ahLst/>
            <a:cxnLst/>
            <a:rect l="l" t="t" r="r" b="b"/>
            <a:pathLst>
              <a:path w="7217663" h="917448">
                <a:moveTo>
                  <a:pt x="7214615" y="915924"/>
                </a:moveTo>
                <a:lnTo>
                  <a:pt x="0" y="917448"/>
                </a:lnTo>
                <a:lnTo>
                  <a:pt x="7217663" y="917448"/>
                </a:lnTo>
                <a:lnTo>
                  <a:pt x="7217663" y="915924"/>
                </a:lnTo>
                <a:lnTo>
                  <a:pt x="7216139" y="1524"/>
                </a:lnTo>
                <a:lnTo>
                  <a:pt x="7214615" y="0"/>
                </a:lnTo>
                <a:lnTo>
                  <a:pt x="0" y="0"/>
                </a:lnTo>
                <a:lnTo>
                  <a:pt x="0" y="915924"/>
                </a:lnTo>
                <a:lnTo>
                  <a:pt x="1524" y="1524"/>
                </a:lnTo>
                <a:lnTo>
                  <a:pt x="7214615" y="1523"/>
                </a:lnTo>
                <a:lnTo>
                  <a:pt x="7214615" y="915924"/>
                </a:lnTo>
                <a:lnTo>
                  <a:pt x="7216139" y="915924"/>
                </a:lnTo>
                <a:lnTo>
                  <a:pt x="7214615" y="915924"/>
                </a:lnTo>
                <a:close/>
              </a:path>
            </a:pathLst>
          </a:custGeom>
          <a:solidFill>
            <a:srgbClr val="3263A2"/>
          </a:solidFill>
        </p:spPr>
        <p:txBody>
          <a:bodyPr wrap="square" lIns="0" tIns="0" rIns="0" bIns="0" rtlCol="0">
            <a:noAutofit/>
          </a:bodyPr>
          <a:lstStyle/>
          <a:p>
            <a:endParaRPr sz="1154"/>
          </a:p>
        </p:txBody>
      </p:sp>
      <p:sp>
        <p:nvSpPr>
          <p:cNvPr id="10" name="object 10"/>
          <p:cNvSpPr/>
          <p:nvPr/>
        </p:nvSpPr>
        <p:spPr>
          <a:xfrm>
            <a:off x="5673016" y="417051"/>
            <a:ext cx="4628905" cy="588387"/>
          </a:xfrm>
          <a:custGeom>
            <a:avLst/>
            <a:gdLst/>
            <a:ahLst/>
            <a:cxnLst/>
            <a:rect l="l" t="t" r="r" b="b"/>
            <a:pathLst>
              <a:path w="7217663" h="917448">
                <a:moveTo>
                  <a:pt x="7217663" y="1524"/>
                </a:moveTo>
                <a:lnTo>
                  <a:pt x="7217663" y="0"/>
                </a:lnTo>
                <a:lnTo>
                  <a:pt x="0" y="0"/>
                </a:lnTo>
                <a:lnTo>
                  <a:pt x="0" y="1524"/>
                </a:lnTo>
                <a:lnTo>
                  <a:pt x="7214615" y="1524"/>
                </a:lnTo>
                <a:lnTo>
                  <a:pt x="7216139" y="3048"/>
                </a:lnTo>
                <a:lnTo>
                  <a:pt x="7217663" y="917448"/>
                </a:lnTo>
                <a:lnTo>
                  <a:pt x="7217663" y="1524"/>
                </a:lnTo>
                <a:close/>
              </a:path>
            </a:pathLst>
          </a:custGeom>
          <a:solidFill>
            <a:srgbClr val="3263A2"/>
          </a:solidFill>
        </p:spPr>
        <p:txBody>
          <a:bodyPr wrap="square" lIns="0" tIns="0" rIns="0" bIns="0" rtlCol="0">
            <a:noAutofit/>
          </a:bodyPr>
          <a:lstStyle/>
          <a:p>
            <a:endParaRPr sz="1154"/>
          </a:p>
        </p:txBody>
      </p:sp>
      <p:grpSp>
        <p:nvGrpSpPr>
          <p:cNvPr id="12" name="Groupe 11"/>
          <p:cNvGrpSpPr/>
          <p:nvPr/>
        </p:nvGrpSpPr>
        <p:grpSpPr>
          <a:xfrm>
            <a:off x="6482572" y="451422"/>
            <a:ext cx="3863306" cy="519644"/>
            <a:chOff x="3919610" y="1795511"/>
            <a:chExt cx="3863306" cy="519644"/>
          </a:xfrm>
        </p:grpSpPr>
        <p:sp>
          <p:nvSpPr>
            <p:cNvPr id="7" name="object 7"/>
            <p:cNvSpPr txBox="1"/>
            <p:nvPr/>
          </p:nvSpPr>
          <p:spPr>
            <a:xfrm>
              <a:off x="3919610" y="1795511"/>
              <a:ext cx="1437446" cy="519644"/>
            </a:xfrm>
            <a:prstGeom prst="rect">
              <a:avLst/>
            </a:prstGeom>
          </p:spPr>
          <p:txBody>
            <a:bodyPr wrap="square" lIns="0" tIns="0" rIns="0" bIns="0" rtlCol="0">
              <a:noAutofit/>
            </a:bodyPr>
            <a:lstStyle/>
            <a:p>
              <a:pPr marL="8145">
                <a:lnSpc>
                  <a:spcPts val="1905"/>
                </a:lnSpc>
                <a:spcBef>
                  <a:spcPts val="95"/>
                </a:spcBef>
              </a:pPr>
              <a:r>
                <a:rPr sz="1796" b="1" spc="-6" dirty="0">
                  <a:latin typeface="Liberation Sans"/>
                  <a:cs typeface="Liberation Sans"/>
                </a:rPr>
                <a:t>Mod</a:t>
              </a:r>
              <a:r>
                <a:rPr sz="1796" b="1" spc="-9" dirty="0">
                  <a:latin typeface="Liberation Sans"/>
                  <a:cs typeface="Liberation Sans"/>
                </a:rPr>
                <a:t>é</a:t>
              </a:r>
              <a:r>
                <a:rPr sz="1796" b="1" spc="-6" dirty="0">
                  <a:latin typeface="Liberation Sans"/>
                  <a:cs typeface="Liberation Sans"/>
                </a:rPr>
                <a:t>li</a:t>
              </a:r>
              <a:r>
                <a:rPr sz="1796" b="1" spc="-9" dirty="0">
                  <a:latin typeface="Liberation Sans"/>
                  <a:cs typeface="Liberation Sans"/>
                </a:rPr>
                <a:t>sa</a:t>
              </a:r>
              <a:r>
                <a:rPr sz="1796" b="1" spc="-6" dirty="0">
                  <a:latin typeface="Liberation Sans"/>
                  <a:cs typeface="Liberation Sans"/>
                </a:rPr>
                <a:t>tio</a:t>
              </a:r>
              <a:r>
                <a:rPr sz="1796" b="1" dirty="0">
                  <a:latin typeface="Liberation Sans"/>
                  <a:cs typeface="Liberation Sans"/>
                </a:rPr>
                <a:t>n</a:t>
              </a:r>
              <a:endParaRPr sz="1796" dirty="0">
                <a:latin typeface="Liberation Sans"/>
                <a:cs typeface="Liberation Sans"/>
              </a:endParaRPr>
            </a:p>
            <a:p>
              <a:pPr marL="8145" marR="34304">
                <a:lnSpc>
                  <a:spcPct val="95825"/>
                </a:lnSpc>
                <a:spcBef>
                  <a:spcPts val="1"/>
                </a:spcBef>
              </a:pPr>
              <a:r>
                <a:rPr sz="1796" b="1" dirty="0">
                  <a:latin typeface="Liberation Sans"/>
                  <a:cs typeface="Liberation Sans"/>
                </a:rPr>
                <a:t>gradu</a:t>
              </a:r>
              <a:r>
                <a:rPr sz="1796" b="1" spc="-9" dirty="0">
                  <a:latin typeface="Liberation Sans"/>
                  <a:cs typeface="Liberation Sans"/>
                </a:rPr>
                <a:t>é</a:t>
              </a:r>
              <a:r>
                <a:rPr sz="1796" b="1" dirty="0">
                  <a:latin typeface="Liberation Sans"/>
                  <a:cs typeface="Liberation Sans"/>
                </a:rPr>
                <a:t>e</a:t>
              </a:r>
              <a:endParaRPr sz="1796" dirty="0">
                <a:latin typeface="Liberation Sans"/>
                <a:cs typeface="Liberation Sans"/>
              </a:endParaRPr>
            </a:p>
          </p:txBody>
        </p:sp>
        <p:sp>
          <p:nvSpPr>
            <p:cNvPr id="6" name="object 6"/>
            <p:cNvSpPr txBox="1"/>
            <p:nvPr/>
          </p:nvSpPr>
          <p:spPr>
            <a:xfrm>
              <a:off x="5367121" y="1795511"/>
              <a:ext cx="406427" cy="244998"/>
            </a:xfrm>
            <a:prstGeom prst="rect">
              <a:avLst/>
            </a:prstGeom>
          </p:spPr>
          <p:txBody>
            <a:bodyPr wrap="square" lIns="0" tIns="0" rIns="0" bIns="0" rtlCol="0">
              <a:noAutofit/>
            </a:bodyPr>
            <a:lstStyle/>
            <a:p>
              <a:pPr marL="8145">
                <a:lnSpc>
                  <a:spcPts val="1905"/>
                </a:lnSpc>
                <a:spcBef>
                  <a:spcPts val="95"/>
                </a:spcBef>
              </a:pPr>
              <a:r>
                <a:rPr sz="1796" b="1" dirty="0">
                  <a:latin typeface="Liberation Sans"/>
                  <a:cs typeface="Liberation Sans"/>
                </a:rPr>
                <a:t>sur</a:t>
              </a:r>
              <a:endParaRPr sz="1796">
                <a:latin typeface="Liberation Sans"/>
                <a:cs typeface="Liberation Sans"/>
              </a:endParaRPr>
            </a:p>
          </p:txBody>
        </p:sp>
        <p:sp>
          <p:nvSpPr>
            <p:cNvPr id="5" name="object 5"/>
            <p:cNvSpPr txBox="1"/>
            <p:nvPr/>
          </p:nvSpPr>
          <p:spPr>
            <a:xfrm>
              <a:off x="5784465" y="1795511"/>
              <a:ext cx="1292990" cy="244998"/>
            </a:xfrm>
            <a:prstGeom prst="rect">
              <a:avLst/>
            </a:prstGeom>
          </p:spPr>
          <p:txBody>
            <a:bodyPr wrap="square" lIns="0" tIns="0" rIns="0" bIns="0" rtlCol="0">
              <a:noAutofit/>
            </a:bodyPr>
            <a:lstStyle/>
            <a:p>
              <a:pPr marL="8145">
                <a:lnSpc>
                  <a:spcPts val="1905"/>
                </a:lnSpc>
                <a:spcBef>
                  <a:spcPts val="95"/>
                </a:spcBef>
              </a:pPr>
              <a:r>
                <a:rPr sz="1796" b="1" dirty="0">
                  <a:latin typeface="Liberation Sans"/>
                  <a:cs typeface="Liberation Sans"/>
                </a:rPr>
                <a:t>demi-</a:t>
              </a:r>
              <a:r>
                <a:rPr sz="1796" b="1" spc="-6" dirty="0">
                  <a:latin typeface="Liberation Sans"/>
                  <a:cs typeface="Liberation Sans"/>
                </a:rPr>
                <a:t>d</a:t>
              </a:r>
              <a:r>
                <a:rPr sz="1796" b="1" dirty="0">
                  <a:latin typeface="Liberation Sans"/>
                  <a:cs typeface="Liberation Sans"/>
                </a:rPr>
                <a:t>r</a:t>
              </a:r>
              <a:r>
                <a:rPr sz="1796" b="1" spc="-6" dirty="0">
                  <a:latin typeface="Liberation Sans"/>
                  <a:cs typeface="Liberation Sans"/>
                </a:rPr>
                <a:t>oi</a:t>
              </a:r>
              <a:r>
                <a:rPr sz="1796" b="1" dirty="0">
                  <a:latin typeface="Liberation Sans"/>
                  <a:cs typeface="Liberation Sans"/>
                </a:rPr>
                <a:t>te</a:t>
              </a:r>
              <a:endParaRPr sz="1796" dirty="0">
                <a:latin typeface="Liberation Sans"/>
                <a:cs typeface="Liberation Sans"/>
              </a:endParaRPr>
            </a:p>
          </p:txBody>
        </p:sp>
        <p:sp>
          <p:nvSpPr>
            <p:cNvPr id="4" name="object 4"/>
            <p:cNvSpPr txBox="1"/>
            <p:nvPr/>
          </p:nvSpPr>
          <p:spPr>
            <a:xfrm>
              <a:off x="7085366" y="1795511"/>
              <a:ext cx="697550" cy="244998"/>
            </a:xfrm>
            <a:prstGeom prst="rect">
              <a:avLst/>
            </a:prstGeom>
          </p:spPr>
          <p:txBody>
            <a:bodyPr wrap="square" lIns="0" tIns="0" rIns="0" bIns="0" rtlCol="0">
              <a:noAutofit/>
            </a:bodyPr>
            <a:lstStyle/>
            <a:p>
              <a:pPr marL="8145">
                <a:lnSpc>
                  <a:spcPts val="1905"/>
                </a:lnSpc>
                <a:spcBef>
                  <a:spcPts val="95"/>
                </a:spcBef>
              </a:pPr>
              <a:r>
                <a:rPr sz="1796" b="1" dirty="0">
                  <a:latin typeface="Liberation Sans"/>
                  <a:cs typeface="Liberation Sans"/>
                </a:rPr>
                <a:t>(non</a:t>
              </a:r>
              <a:r>
                <a:rPr sz="1796" b="1" spc="-6" dirty="0">
                  <a:latin typeface="Liberation Sans"/>
                  <a:cs typeface="Liberation Sans"/>
                </a:rPr>
                <a:t>-</a:t>
              </a:r>
              <a:r>
                <a:rPr sz="1796" b="1" dirty="0">
                  <a:latin typeface="Liberation Sans"/>
                  <a:cs typeface="Liberation Sans"/>
                </a:rPr>
                <a:t>)</a:t>
              </a:r>
              <a:endParaRPr sz="1796">
                <a:latin typeface="Liberation Sans"/>
                <a:cs typeface="Liberation Sans"/>
              </a:endParaRPr>
            </a:p>
          </p:txBody>
        </p:sp>
      </p:grpSp>
      <p:sp>
        <p:nvSpPr>
          <p:cNvPr id="3" name="object 3"/>
          <p:cNvSpPr txBox="1"/>
          <p:nvPr/>
        </p:nvSpPr>
        <p:spPr>
          <a:xfrm>
            <a:off x="6937190" y="6482362"/>
            <a:ext cx="1477035" cy="204925"/>
          </a:xfrm>
          <a:prstGeom prst="rect">
            <a:avLst/>
          </a:prstGeom>
        </p:spPr>
        <p:txBody>
          <a:bodyPr wrap="square" lIns="0" tIns="0" rIns="0" bIns="0" rtlCol="0">
            <a:noAutofit/>
          </a:bodyPr>
          <a:lstStyle/>
          <a:p>
            <a:pPr algn="ctr">
              <a:lnSpc>
                <a:spcPts val="754"/>
              </a:lnSpc>
              <a:spcBef>
                <a:spcPts val="37"/>
              </a:spcBef>
            </a:pPr>
            <a:r>
              <a:rPr sz="1010" spc="-12" baseline="2600" dirty="0">
                <a:solidFill>
                  <a:srgbClr val="898989"/>
                </a:solidFill>
                <a:latin typeface="Calibri"/>
                <a:cs typeface="Calibri"/>
              </a:rPr>
              <a:t>R</a:t>
            </a:r>
            <a:r>
              <a:rPr sz="1010" spc="3" baseline="2600" dirty="0">
                <a:solidFill>
                  <a:srgbClr val="898989"/>
                </a:solidFill>
                <a:latin typeface="Calibri"/>
                <a:cs typeface="Calibri"/>
              </a:rPr>
              <a:t>é</a:t>
            </a:r>
            <a:r>
              <a:rPr sz="1010" spc="-3" baseline="2600" dirty="0">
                <a:solidFill>
                  <a:srgbClr val="898989"/>
                </a:solidFill>
                <a:latin typeface="Calibri"/>
                <a:cs typeface="Calibri"/>
              </a:rPr>
              <a:t>so</a:t>
            </a:r>
            <a:r>
              <a:rPr sz="1010" baseline="2600" dirty="0">
                <a:solidFill>
                  <a:srgbClr val="898989"/>
                </a:solidFill>
                <a:latin typeface="Calibri"/>
                <a:cs typeface="Calibri"/>
              </a:rPr>
              <a:t>l</a:t>
            </a:r>
            <a:r>
              <a:rPr sz="1010" spc="-3" baseline="2600" dirty="0">
                <a:solidFill>
                  <a:srgbClr val="898989"/>
                </a:solidFill>
                <a:latin typeface="Calibri"/>
                <a:cs typeface="Calibri"/>
              </a:rPr>
              <a:t>ut</a:t>
            </a:r>
            <a:r>
              <a:rPr sz="1010" baseline="2600" dirty="0">
                <a:solidFill>
                  <a:srgbClr val="898989"/>
                </a:solidFill>
                <a:latin typeface="Calibri"/>
                <a:cs typeface="Calibri"/>
              </a:rPr>
              <a:t>i</a:t>
            </a:r>
            <a:r>
              <a:rPr sz="1010" spc="-3" baseline="2600" dirty="0">
                <a:solidFill>
                  <a:srgbClr val="898989"/>
                </a:solidFill>
                <a:latin typeface="Calibri"/>
                <a:cs typeface="Calibri"/>
              </a:rPr>
              <a:t>o</a:t>
            </a:r>
            <a:r>
              <a:rPr sz="1010" baseline="2600" dirty="0">
                <a:solidFill>
                  <a:srgbClr val="898989"/>
                </a:solidFill>
                <a:latin typeface="Calibri"/>
                <a:cs typeface="Calibri"/>
              </a:rPr>
              <a:t>n</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d</a:t>
            </a:r>
            <a:r>
              <a:rPr sz="1010" baseline="2600" dirty="0">
                <a:solidFill>
                  <a:srgbClr val="898989"/>
                </a:solidFill>
                <a:latin typeface="Calibri"/>
                <a:cs typeface="Calibri"/>
              </a:rPr>
              <a:t>e</a:t>
            </a:r>
            <a:r>
              <a:rPr sz="1010" spc="-12" baseline="2760" dirty="0">
                <a:solidFill>
                  <a:srgbClr val="898989"/>
                </a:solidFill>
                <a:latin typeface="Times New Roman"/>
                <a:cs typeface="Times New Roman"/>
              </a:rPr>
              <a:t> </a:t>
            </a:r>
            <a:r>
              <a:rPr sz="1010" spc="-3" baseline="2600" dirty="0">
                <a:solidFill>
                  <a:srgbClr val="898989"/>
                </a:solidFill>
                <a:latin typeface="Calibri"/>
                <a:cs typeface="Calibri"/>
              </a:rPr>
              <a:t>p</a:t>
            </a:r>
            <a:r>
              <a:rPr sz="1010" spc="-6" baseline="2600" dirty="0">
                <a:solidFill>
                  <a:srgbClr val="898989"/>
                </a:solidFill>
                <a:latin typeface="Calibri"/>
                <a:cs typeface="Calibri"/>
              </a:rPr>
              <a:t>r</a:t>
            </a:r>
            <a:r>
              <a:rPr sz="1010" spc="-3" baseline="2600" dirty="0">
                <a:solidFill>
                  <a:srgbClr val="898989"/>
                </a:solidFill>
                <a:latin typeface="Calibri"/>
                <a:cs typeface="Calibri"/>
              </a:rPr>
              <a:t>ob</a:t>
            </a:r>
            <a:r>
              <a:rPr sz="1010" baseline="2600" dirty="0">
                <a:solidFill>
                  <a:srgbClr val="898989"/>
                </a:solidFill>
                <a:latin typeface="Calibri"/>
                <a:cs typeface="Calibri"/>
              </a:rPr>
              <a:t>l</a:t>
            </a:r>
            <a:r>
              <a:rPr sz="1010" spc="3" baseline="2600" dirty="0">
                <a:solidFill>
                  <a:srgbClr val="898989"/>
                </a:solidFill>
                <a:latin typeface="Calibri"/>
                <a:cs typeface="Calibri"/>
              </a:rPr>
              <a:t>è</a:t>
            </a:r>
            <a:r>
              <a:rPr sz="1010" spc="-3" baseline="2600" dirty="0">
                <a:solidFill>
                  <a:srgbClr val="898989"/>
                </a:solidFill>
                <a:latin typeface="Calibri"/>
                <a:cs typeface="Calibri"/>
              </a:rPr>
              <a:t>m</a:t>
            </a:r>
            <a:r>
              <a:rPr sz="1010" spc="3" baseline="2600" dirty="0">
                <a:solidFill>
                  <a:srgbClr val="898989"/>
                </a:solidFill>
                <a:latin typeface="Calibri"/>
                <a:cs typeface="Calibri"/>
              </a:rPr>
              <a:t>e</a:t>
            </a:r>
            <a:r>
              <a:rPr sz="1010" spc="-3" baseline="2600" dirty="0">
                <a:solidFill>
                  <a:srgbClr val="898989"/>
                </a:solidFill>
                <a:latin typeface="Calibri"/>
                <a:cs typeface="Calibri"/>
              </a:rPr>
              <a:t>s</a:t>
            </a:r>
            <a:r>
              <a:rPr sz="1010" baseline="2600" dirty="0">
                <a:solidFill>
                  <a:srgbClr val="898989"/>
                </a:solidFill>
                <a:latin typeface="Calibri"/>
                <a:cs typeface="Calibri"/>
              </a:rPr>
              <a:t>,</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M</a:t>
            </a:r>
            <a:r>
              <a:rPr sz="1010" baseline="2600" dirty="0">
                <a:solidFill>
                  <a:srgbClr val="898989"/>
                </a:solidFill>
                <a:latin typeface="Calibri"/>
                <a:cs typeface="Calibri"/>
              </a:rPr>
              <a:t>i</a:t>
            </a:r>
            <a:r>
              <a:rPr sz="1010" spc="-3" baseline="2600" dirty="0">
                <a:solidFill>
                  <a:srgbClr val="898989"/>
                </a:solidFill>
                <a:latin typeface="Calibri"/>
                <a:cs typeface="Calibri"/>
              </a:rPr>
              <a:t>gu</a:t>
            </a:r>
            <a:r>
              <a:rPr sz="1010" spc="3" baseline="2600" dirty="0">
                <a:solidFill>
                  <a:srgbClr val="898989"/>
                </a:solidFill>
                <a:latin typeface="Calibri"/>
                <a:cs typeface="Calibri"/>
              </a:rPr>
              <a:t>e</a:t>
            </a:r>
            <a:r>
              <a:rPr sz="1010" baseline="2600" dirty="0">
                <a:solidFill>
                  <a:srgbClr val="898989"/>
                </a:solidFill>
                <a:latin typeface="Calibri"/>
                <a:cs typeface="Calibri"/>
              </a:rPr>
              <a:t>l</a:t>
            </a:r>
            <a:r>
              <a:rPr sz="1010" spc="-16" baseline="2760" dirty="0">
                <a:solidFill>
                  <a:srgbClr val="898989"/>
                </a:solidFill>
                <a:latin typeface="Times New Roman"/>
                <a:cs typeface="Times New Roman"/>
              </a:rPr>
              <a:t> </a:t>
            </a:r>
            <a:r>
              <a:rPr sz="1010" spc="-60" baseline="2600" dirty="0">
                <a:solidFill>
                  <a:srgbClr val="898989"/>
                </a:solidFill>
                <a:latin typeface="Calibri"/>
                <a:cs typeface="Calibri"/>
              </a:rPr>
              <a:t>T</a:t>
            </a:r>
            <a:r>
              <a:rPr sz="1010" spc="-3" baseline="2600" dirty="0">
                <a:solidFill>
                  <a:srgbClr val="898989"/>
                </a:solidFill>
                <a:latin typeface="Calibri"/>
                <a:cs typeface="Calibri"/>
              </a:rPr>
              <a:t>oqu</a:t>
            </a:r>
            <a:r>
              <a:rPr sz="1010" spc="3" baseline="2600" dirty="0">
                <a:solidFill>
                  <a:srgbClr val="898989"/>
                </a:solidFill>
                <a:latin typeface="Calibri"/>
                <a:cs typeface="Calibri"/>
              </a:rPr>
              <a:t>e</a:t>
            </a:r>
            <a:r>
              <a:rPr sz="1010" baseline="2600" dirty="0">
                <a:solidFill>
                  <a:srgbClr val="898989"/>
                </a:solidFill>
                <a:latin typeface="Calibri"/>
                <a:cs typeface="Calibri"/>
              </a:rPr>
              <a:t>t</a:t>
            </a:r>
            <a:r>
              <a:rPr sz="1010" spc="-19" baseline="2760" dirty="0">
                <a:solidFill>
                  <a:srgbClr val="898989"/>
                </a:solidFill>
                <a:latin typeface="Times New Roman"/>
                <a:cs typeface="Times New Roman"/>
              </a:rPr>
              <a:t> </a:t>
            </a:r>
            <a:r>
              <a:rPr sz="1010" baseline="2600" dirty="0">
                <a:solidFill>
                  <a:srgbClr val="898989"/>
                </a:solidFill>
                <a:latin typeface="Calibri"/>
                <a:cs typeface="Calibri"/>
              </a:rPr>
              <a:t>-</a:t>
            </a:r>
            <a:endParaRPr sz="673">
              <a:latin typeface="Calibri"/>
              <a:cs typeface="Calibri"/>
            </a:endParaRPr>
          </a:p>
          <a:p>
            <a:pPr marL="309230" marR="316989" algn="ctr">
              <a:lnSpc>
                <a:spcPts val="808"/>
              </a:lnSpc>
              <a:spcBef>
                <a:spcPts val="3"/>
              </a:spcBef>
            </a:pPr>
            <a:r>
              <a:rPr sz="1010" spc="-3" baseline="2600" dirty="0">
                <a:solidFill>
                  <a:srgbClr val="898989"/>
                </a:solidFill>
                <a:latin typeface="Calibri"/>
                <a:cs typeface="Calibri"/>
              </a:rPr>
              <a:t>P</a:t>
            </a:r>
            <a:r>
              <a:rPr sz="1010" baseline="2600" dirty="0">
                <a:solidFill>
                  <a:srgbClr val="898989"/>
                </a:solidFill>
                <a:latin typeface="Calibri"/>
                <a:cs typeface="Calibri"/>
              </a:rPr>
              <a:t>NF</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R</a:t>
            </a:r>
            <a:r>
              <a:rPr sz="1010" spc="-3" baseline="2600" dirty="0">
                <a:solidFill>
                  <a:srgbClr val="898989"/>
                </a:solidFill>
                <a:latin typeface="Calibri"/>
                <a:cs typeface="Calibri"/>
              </a:rPr>
              <a:t>M</a:t>
            </a:r>
            <a:r>
              <a:rPr sz="1010" baseline="2600" dirty="0">
                <a:solidFill>
                  <a:srgbClr val="898989"/>
                </a:solidFill>
                <a:latin typeface="Calibri"/>
                <a:cs typeface="Calibri"/>
              </a:rPr>
              <a:t>C</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Oc</a:t>
            </a:r>
            <a:r>
              <a:rPr sz="1010" spc="-12" baseline="2600" dirty="0">
                <a:solidFill>
                  <a:srgbClr val="898989"/>
                </a:solidFill>
                <a:latin typeface="Calibri"/>
                <a:cs typeface="Calibri"/>
              </a:rPr>
              <a:t>t</a:t>
            </a:r>
            <a:r>
              <a:rPr sz="1010" spc="-3" baseline="2600" dirty="0">
                <a:solidFill>
                  <a:srgbClr val="898989"/>
                </a:solidFill>
                <a:latin typeface="Calibri"/>
                <a:cs typeface="Calibri"/>
              </a:rPr>
              <a:t>ob</a:t>
            </a:r>
            <a:r>
              <a:rPr sz="1010" spc="-6" baseline="2600" dirty="0">
                <a:solidFill>
                  <a:srgbClr val="898989"/>
                </a:solidFill>
                <a:latin typeface="Calibri"/>
                <a:cs typeface="Calibri"/>
              </a:rPr>
              <a:t>r</a:t>
            </a:r>
            <a:r>
              <a:rPr sz="1010" baseline="2600" dirty="0">
                <a:solidFill>
                  <a:srgbClr val="898989"/>
                </a:solidFill>
                <a:latin typeface="Calibri"/>
                <a:cs typeface="Calibri"/>
              </a:rPr>
              <a:t>e</a:t>
            </a:r>
            <a:r>
              <a:rPr sz="1010" spc="-12" baseline="2760" dirty="0">
                <a:solidFill>
                  <a:srgbClr val="898989"/>
                </a:solidFill>
                <a:latin typeface="Times New Roman"/>
                <a:cs typeface="Times New Roman"/>
              </a:rPr>
              <a:t> </a:t>
            </a:r>
            <a:r>
              <a:rPr sz="1010" spc="3" baseline="2600" dirty="0">
                <a:solidFill>
                  <a:srgbClr val="898989"/>
                </a:solidFill>
                <a:latin typeface="Calibri"/>
                <a:cs typeface="Calibri"/>
              </a:rPr>
              <a:t>201</a:t>
            </a:r>
            <a:r>
              <a:rPr sz="1010" baseline="2600" dirty="0">
                <a:solidFill>
                  <a:srgbClr val="898989"/>
                </a:solidFill>
                <a:latin typeface="Calibri"/>
                <a:cs typeface="Calibri"/>
              </a:rPr>
              <a:t>9</a:t>
            </a:r>
            <a:endParaRPr sz="673">
              <a:latin typeface="Calibri"/>
              <a:cs typeface="Calibri"/>
            </a:endParaRPr>
          </a:p>
        </p:txBody>
      </p:sp>
      <p:sp>
        <p:nvSpPr>
          <p:cNvPr id="2" name="object 2"/>
          <p:cNvSpPr txBox="1"/>
          <p:nvPr/>
        </p:nvSpPr>
        <p:spPr>
          <a:xfrm>
            <a:off x="732308" y="354988"/>
            <a:ext cx="9853034" cy="712515"/>
          </a:xfrm>
          <a:prstGeom prst="rect">
            <a:avLst/>
          </a:prstGeom>
        </p:spPr>
        <p:txBody>
          <a:bodyPr wrap="square" lIns="0" tIns="0" rIns="0" bIns="0" rtlCol="0">
            <a:noAutofit/>
          </a:bodyPr>
          <a:lstStyle/>
          <a:p>
            <a:pPr marL="4">
              <a:lnSpc>
                <a:spcPct val="95825"/>
              </a:lnSpc>
              <a:spcBef>
                <a:spcPts val="234"/>
              </a:spcBef>
            </a:pPr>
            <a:r>
              <a:rPr sz="2245" b="1" spc="-121" dirty="0">
                <a:solidFill>
                  <a:srgbClr val="FF3232"/>
                </a:solidFill>
                <a:latin typeface="Arial"/>
                <a:cs typeface="Arial"/>
              </a:rPr>
              <a:t>EXE</a:t>
            </a:r>
            <a:r>
              <a:rPr sz="2245" b="1" spc="-124" dirty="0">
                <a:solidFill>
                  <a:srgbClr val="FF3232"/>
                </a:solidFill>
                <a:latin typeface="Arial"/>
                <a:cs typeface="Arial"/>
              </a:rPr>
              <a:t>M</a:t>
            </a:r>
            <a:r>
              <a:rPr sz="2245" b="1" spc="-121" dirty="0">
                <a:solidFill>
                  <a:srgbClr val="FF3232"/>
                </a:solidFill>
                <a:latin typeface="Arial"/>
                <a:cs typeface="Arial"/>
              </a:rPr>
              <a:t>P</a:t>
            </a:r>
            <a:r>
              <a:rPr sz="2245" b="1" spc="-124" dirty="0">
                <a:solidFill>
                  <a:srgbClr val="FF3232"/>
                </a:solidFill>
                <a:latin typeface="Arial"/>
                <a:cs typeface="Arial"/>
              </a:rPr>
              <a:t>L</a:t>
            </a:r>
            <a:r>
              <a:rPr sz="2245" b="1" spc="-121" dirty="0">
                <a:solidFill>
                  <a:srgbClr val="FF3232"/>
                </a:solidFill>
                <a:latin typeface="Arial"/>
                <a:cs typeface="Arial"/>
              </a:rPr>
              <a:t>E</a:t>
            </a:r>
            <a:r>
              <a:rPr sz="2245" b="1" dirty="0">
                <a:solidFill>
                  <a:srgbClr val="FF3232"/>
                </a:solidFill>
                <a:latin typeface="Arial"/>
                <a:cs typeface="Arial"/>
              </a:rPr>
              <a:t>S</a:t>
            </a:r>
            <a:r>
              <a:rPr sz="2245" b="1" spc="-233" dirty="0">
                <a:solidFill>
                  <a:srgbClr val="FF3232"/>
                </a:solidFill>
                <a:latin typeface="Arial"/>
                <a:cs typeface="Arial"/>
              </a:rPr>
              <a:t> </a:t>
            </a:r>
            <a:r>
              <a:rPr sz="2245" b="1" spc="-105" dirty="0">
                <a:solidFill>
                  <a:srgbClr val="FF3232"/>
                </a:solidFill>
                <a:latin typeface="Arial"/>
                <a:cs typeface="Arial"/>
              </a:rPr>
              <a:t>D</a:t>
            </a:r>
            <a:r>
              <a:rPr sz="2245" b="1" dirty="0">
                <a:solidFill>
                  <a:srgbClr val="FF3232"/>
                </a:solidFill>
                <a:latin typeface="Arial"/>
                <a:cs typeface="Arial"/>
              </a:rPr>
              <a:t>E</a:t>
            </a:r>
            <a:r>
              <a:rPr sz="2245" b="1" spc="-211" dirty="0">
                <a:solidFill>
                  <a:srgbClr val="FF3232"/>
                </a:solidFill>
                <a:latin typeface="Arial"/>
                <a:cs typeface="Arial"/>
              </a:rPr>
              <a:t> </a:t>
            </a:r>
            <a:r>
              <a:rPr sz="2245" b="1" spc="-25" dirty="0" smtClean="0">
                <a:solidFill>
                  <a:srgbClr val="FF3232"/>
                </a:solidFill>
                <a:latin typeface="Arial"/>
                <a:cs typeface="Arial"/>
              </a:rPr>
              <a:t>MO</a:t>
            </a:r>
            <a:r>
              <a:rPr sz="2245" b="1" spc="-22" dirty="0" smtClean="0">
                <a:solidFill>
                  <a:srgbClr val="FF3232"/>
                </a:solidFill>
                <a:latin typeface="Arial"/>
                <a:cs typeface="Arial"/>
              </a:rPr>
              <a:t>DE</a:t>
            </a:r>
            <a:r>
              <a:rPr sz="2245" b="1" spc="-25" dirty="0" smtClean="0">
                <a:solidFill>
                  <a:srgbClr val="FF3232"/>
                </a:solidFill>
                <a:latin typeface="Arial"/>
                <a:cs typeface="Arial"/>
              </a:rPr>
              <a:t>LI</a:t>
            </a:r>
            <a:r>
              <a:rPr sz="2245" b="1" spc="-22" dirty="0" smtClean="0">
                <a:solidFill>
                  <a:srgbClr val="FF3232"/>
                </a:solidFill>
                <a:latin typeface="Arial"/>
                <a:cs typeface="Arial"/>
              </a:rPr>
              <a:t>S</a:t>
            </a:r>
            <a:r>
              <a:rPr sz="2245" b="1" spc="-192" dirty="0" smtClean="0">
                <a:solidFill>
                  <a:srgbClr val="FF3232"/>
                </a:solidFill>
                <a:latin typeface="Arial"/>
                <a:cs typeface="Arial"/>
              </a:rPr>
              <a:t>A</a:t>
            </a:r>
            <a:r>
              <a:rPr sz="2245" b="1" spc="-25" dirty="0" smtClean="0">
                <a:solidFill>
                  <a:srgbClr val="FF3232"/>
                </a:solidFill>
                <a:latin typeface="Arial"/>
                <a:cs typeface="Arial"/>
              </a:rPr>
              <a:t>TIO</a:t>
            </a:r>
            <a:r>
              <a:rPr sz="2245" b="1" spc="-22" dirty="0" smtClean="0">
                <a:solidFill>
                  <a:srgbClr val="FF3232"/>
                </a:solidFill>
                <a:latin typeface="Arial"/>
                <a:cs typeface="Arial"/>
              </a:rPr>
              <a:t>N</a:t>
            </a:r>
            <a:r>
              <a:rPr sz="2245" b="1" dirty="0" smtClean="0">
                <a:solidFill>
                  <a:srgbClr val="FF3232"/>
                </a:solidFill>
                <a:latin typeface="Arial"/>
                <a:cs typeface="Arial"/>
              </a:rPr>
              <a:t>S</a:t>
            </a:r>
            <a:r>
              <a:rPr lang="fr-FR" sz="2245" b="1" dirty="0" smtClean="0">
                <a:solidFill>
                  <a:srgbClr val="FF3232"/>
                </a:solidFill>
                <a:latin typeface="Arial"/>
                <a:cs typeface="Arial"/>
              </a:rPr>
              <a:t> </a:t>
            </a:r>
            <a:r>
              <a:rPr sz="2245" b="1" spc="89" dirty="0" smtClean="0">
                <a:solidFill>
                  <a:srgbClr val="FF3232"/>
                </a:solidFill>
                <a:latin typeface="Arial"/>
                <a:cs typeface="Arial"/>
              </a:rPr>
              <a:t>+</a:t>
            </a:r>
            <a:r>
              <a:rPr sz="2245" b="1" spc="83" dirty="0" smtClean="0">
                <a:solidFill>
                  <a:srgbClr val="FF3232"/>
                </a:solidFill>
                <a:latin typeface="Arial"/>
                <a:cs typeface="Arial"/>
              </a:rPr>
              <a:t>/</a:t>
            </a:r>
            <a:r>
              <a:rPr sz="2245" b="1" dirty="0" smtClean="0">
                <a:solidFill>
                  <a:srgbClr val="FF3232"/>
                </a:solidFill>
                <a:latin typeface="Arial"/>
                <a:cs typeface="Arial"/>
              </a:rPr>
              <a:t>-</a:t>
            </a:r>
            <a:endParaRPr sz="2245" dirty="0">
              <a:latin typeface="Arial"/>
              <a:cs typeface="Arial"/>
            </a:endParaRPr>
          </a:p>
        </p:txBody>
      </p:sp>
      <p:grpSp>
        <p:nvGrpSpPr>
          <p:cNvPr id="13" name="Groupe 12"/>
          <p:cNvGrpSpPr/>
          <p:nvPr/>
        </p:nvGrpSpPr>
        <p:grpSpPr>
          <a:xfrm>
            <a:off x="514839" y="1637960"/>
            <a:ext cx="5143986" cy="2358459"/>
            <a:chOff x="3525070" y="1622462"/>
            <a:chExt cx="5143986" cy="2358459"/>
          </a:xfrm>
        </p:grpSpPr>
        <p:sp>
          <p:nvSpPr>
            <p:cNvPr id="14" name="object 11"/>
            <p:cNvSpPr/>
            <p:nvPr/>
          </p:nvSpPr>
          <p:spPr>
            <a:xfrm>
              <a:off x="3526047" y="1623440"/>
              <a:ext cx="5143009" cy="310808"/>
            </a:xfrm>
            <a:custGeom>
              <a:avLst/>
              <a:gdLst/>
              <a:ahLst/>
              <a:cxnLst/>
              <a:rect l="l" t="t" r="r" b="b"/>
              <a:pathLst>
                <a:path w="8019284" h="484631">
                  <a:moveTo>
                    <a:pt x="0" y="0"/>
                  </a:moveTo>
                  <a:lnTo>
                    <a:pt x="8016236" y="0"/>
                  </a:lnTo>
                  <a:lnTo>
                    <a:pt x="8017760" y="1524"/>
                  </a:lnTo>
                  <a:lnTo>
                    <a:pt x="8017760" y="483107"/>
                  </a:lnTo>
                  <a:lnTo>
                    <a:pt x="8019284" y="484631"/>
                  </a:lnTo>
                  <a:lnTo>
                    <a:pt x="8019284" y="0"/>
                  </a:lnTo>
                  <a:lnTo>
                    <a:pt x="0" y="0"/>
                  </a:lnTo>
                  <a:close/>
                </a:path>
              </a:pathLst>
            </a:custGeom>
            <a:solidFill>
              <a:srgbClr val="3263A2"/>
            </a:solidFill>
          </p:spPr>
          <p:txBody>
            <a:bodyPr wrap="square" lIns="0" tIns="0" rIns="0" bIns="0" rtlCol="0">
              <a:noAutofit/>
            </a:bodyPr>
            <a:lstStyle/>
            <a:p>
              <a:endParaRPr sz="1154"/>
            </a:p>
          </p:txBody>
        </p:sp>
        <p:sp>
          <p:nvSpPr>
            <p:cNvPr id="15" name="object 12"/>
            <p:cNvSpPr/>
            <p:nvPr/>
          </p:nvSpPr>
          <p:spPr>
            <a:xfrm>
              <a:off x="3525070" y="1622462"/>
              <a:ext cx="5143986" cy="312764"/>
            </a:xfrm>
            <a:custGeom>
              <a:avLst/>
              <a:gdLst/>
              <a:ahLst/>
              <a:cxnLst/>
              <a:rect l="l" t="t" r="r" b="b"/>
              <a:pathLst>
                <a:path w="8020808" h="487680">
                  <a:moveTo>
                    <a:pt x="0" y="1524"/>
                  </a:moveTo>
                  <a:lnTo>
                    <a:pt x="0" y="3048"/>
                  </a:lnTo>
                  <a:lnTo>
                    <a:pt x="8017760" y="3047"/>
                  </a:lnTo>
                  <a:lnTo>
                    <a:pt x="8017760" y="486156"/>
                  </a:lnTo>
                  <a:lnTo>
                    <a:pt x="1524" y="486156"/>
                  </a:lnTo>
                  <a:lnTo>
                    <a:pt x="0" y="484632"/>
                  </a:lnTo>
                  <a:lnTo>
                    <a:pt x="0" y="487680"/>
                  </a:lnTo>
                  <a:lnTo>
                    <a:pt x="8020808" y="487680"/>
                  </a:lnTo>
                  <a:lnTo>
                    <a:pt x="8020808" y="486156"/>
                  </a:lnTo>
                  <a:lnTo>
                    <a:pt x="8019284" y="484631"/>
                  </a:lnTo>
                  <a:lnTo>
                    <a:pt x="8019284" y="3048"/>
                  </a:lnTo>
                  <a:lnTo>
                    <a:pt x="8017760" y="1524"/>
                  </a:lnTo>
                  <a:lnTo>
                    <a:pt x="1524" y="1524"/>
                  </a:lnTo>
                  <a:lnTo>
                    <a:pt x="8020808" y="1524"/>
                  </a:lnTo>
                  <a:lnTo>
                    <a:pt x="8020808" y="0"/>
                  </a:lnTo>
                  <a:lnTo>
                    <a:pt x="0" y="0"/>
                  </a:lnTo>
                  <a:lnTo>
                    <a:pt x="0" y="1524"/>
                  </a:lnTo>
                  <a:close/>
                </a:path>
              </a:pathLst>
            </a:custGeom>
            <a:solidFill>
              <a:srgbClr val="3263A2"/>
            </a:solidFill>
          </p:spPr>
          <p:txBody>
            <a:bodyPr wrap="square" lIns="0" tIns="0" rIns="0" bIns="0" rtlCol="0">
              <a:noAutofit/>
            </a:bodyPr>
            <a:lstStyle/>
            <a:p>
              <a:endParaRPr sz="1154"/>
            </a:p>
          </p:txBody>
        </p:sp>
        <p:sp>
          <p:nvSpPr>
            <p:cNvPr id="16" name="object 13"/>
            <p:cNvSpPr/>
            <p:nvPr/>
          </p:nvSpPr>
          <p:spPr>
            <a:xfrm>
              <a:off x="3525070" y="1624417"/>
              <a:ext cx="5142031" cy="309832"/>
            </a:xfrm>
            <a:custGeom>
              <a:avLst/>
              <a:gdLst/>
              <a:ahLst/>
              <a:cxnLst/>
              <a:rect l="l" t="t" r="r" b="b"/>
              <a:pathLst>
                <a:path w="8017760" h="483108">
                  <a:moveTo>
                    <a:pt x="8017760" y="483108"/>
                  </a:moveTo>
                  <a:lnTo>
                    <a:pt x="8017760" y="481584"/>
                  </a:lnTo>
                  <a:lnTo>
                    <a:pt x="1524" y="481584"/>
                  </a:lnTo>
                  <a:lnTo>
                    <a:pt x="1523" y="0"/>
                  </a:lnTo>
                  <a:lnTo>
                    <a:pt x="0" y="0"/>
                  </a:lnTo>
                  <a:lnTo>
                    <a:pt x="0" y="481584"/>
                  </a:lnTo>
                  <a:lnTo>
                    <a:pt x="1524" y="483108"/>
                  </a:lnTo>
                  <a:lnTo>
                    <a:pt x="8017760" y="483108"/>
                  </a:lnTo>
                  <a:close/>
                </a:path>
              </a:pathLst>
            </a:custGeom>
            <a:solidFill>
              <a:srgbClr val="3263A2"/>
            </a:solidFill>
          </p:spPr>
          <p:txBody>
            <a:bodyPr wrap="square" lIns="0" tIns="0" rIns="0" bIns="0" rtlCol="0">
              <a:noAutofit/>
            </a:bodyPr>
            <a:lstStyle/>
            <a:p>
              <a:endParaRPr sz="1154"/>
            </a:p>
          </p:txBody>
        </p:sp>
        <p:sp>
          <p:nvSpPr>
            <p:cNvPr id="17" name="object 10"/>
            <p:cNvSpPr/>
            <p:nvPr/>
          </p:nvSpPr>
          <p:spPr>
            <a:xfrm>
              <a:off x="4727254" y="2320317"/>
              <a:ext cx="3004488" cy="819050"/>
            </a:xfrm>
            <a:prstGeom prst="rect">
              <a:avLst/>
            </a:prstGeom>
            <a:blipFill>
              <a:blip r:embed="rId2" cstate="print"/>
              <a:stretch>
                <a:fillRect/>
              </a:stretch>
            </a:blipFill>
          </p:spPr>
          <p:txBody>
            <a:bodyPr wrap="square" lIns="0" tIns="0" rIns="0" bIns="0" rtlCol="0">
              <a:noAutofit/>
            </a:bodyPr>
            <a:lstStyle/>
            <a:p>
              <a:endParaRPr sz="1154"/>
            </a:p>
          </p:txBody>
        </p:sp>
        <p:sp>
          <p:nvSpPr>
            <p:cNvPr id="18" name="object 9"/>
            <p:cNvSpPr txBox="1"/>
            <p:nvPr/>
          </p:nvSpPr>
          <p:spPr>
            <a:xfrm>
              <a:off x="3654739" y="1685066"/>
              <a:ext cx="1391705" cy="244998"/>
            </a:xfrm>
            <a:prstGeom prst="rect">
              <a:avLst/>
            </a:prstGeom>
          </p:spPr>
          <p:txBody>
            <a:bodyPr wrap="square" lIns="0" tIns="0" rIns="0" bIns="0" rtlCol="0">
              <a:noAutofit/>
            </a:bodyPr>
            <a:lstStyle/>
            <a:p>
              <a:pPr marL="8145">
                <a:lnSpc>
                  <a:spcPts val="1905"/>
                </a:lnSpc>
                <a:spcBef>
                  <a:spcPts val="95"/>
                </a:spcBef>
              </a:pPr>
              <a:r>
                <a:rPr sz="1796" b="1" spc="-76" dirty="0">
                  <a:latin typeface="Liberation Sans"/>
                  <a:cs typeface="Liberation Sans"/>
                </a:rPr>
                <a:t>A</a:t>
              </a:r>
              <a:r>
                <a:rPr sz="1796" b="1" spc="-9" dirty="0">
                  <a:latin typeface="Liberation Sans"/>
                  <a:cs typeface="Liberation Sans"/>
                </a:rPr>
                <a:t>va</a:t>
              </a:r>
              <a:r>
                <a:rPr sz="1796" b="1" spc="-6" dirty="0">
                  <a:latin typeface="Liberation Sans"/>
                  <a:cs typeface="Liberation Sans"/>
                </a:rPr>
                <a:t>nt-Ap</a:t>
              </a:r>
              <a:r>
                <a:rPr sz="1796" b="1" spc="-9" dirty="0">
                  <a:latin typeface="Liberation Sans"/>
                  <a:cs typeface="Liberation Sans"/>
                </a:rPr>
                <a:t>rè</a:t>
              </a:r>
              <a:r>
                <a:rPr sz="1796" b="1" dirty="0">
                  <a:latin typeface="Liberation Sans"/>
                  <a:cs typeface="Liberation Sans"/>
                </a:rPr>
                <a:t>s</a:t>
              </a:r>
              <a:endParaRPr sz="1796">
                <a:latin typeface="Liberation Sans"/>
                <a:cs typeface="Liberation Sans"/>
              </a:endParaRPr>
            </a:p>
          </p:txBody>
        </p:sp>
        <p:sp>
          <p:nvSpPr>
            <p:cNvPr id="19" name="object 8"/>
            <p:cNvSpPr txBox="1"/>
            <p:nvPr/>
          </p:nvSpPr>
          <p:spPr>
            <a:xfrm>
              <a:off x="5447264" y="1685066"/>
              <a:ext cx="1508795" cy="244998"/>
            </a:xfrm>
            <a:prstGeom prst="rect">
              <a:avLst/>
            </a:prstGeom>
          </p:spPr>
          <p:txBody>
            <a:bodyPr wrap="square" lIns="0" tIns="0" rIns="0" bIns="0" rtlCol="0">
              <a:noAutofit/>
            </a:bodyPr>
            <a:lstStyle/>
            <a:p>
              <a:pPr marL="8145">
                <a:lnSpc>
                  <a:spcPts val="1905"/>
                </a:lnSpc>
                <a:spcBef>
                  <a:spcPts val="95"/>
                </a:spcBef>
              </a:pPr>
              <a:r>
                <a:rPr sz="1796" b="1" dirty="0">
                  <a:latin typeface="Liberation Sans"/>
                  <a:cs typeface="Liberation Sans"/>
                </a:rPr>
                <a:t>Compar</a:t>
              </a:r>
              <a:r>
                <a:rPr sz="1796" b="1" spc="-9" dirty="0">
                  <a:latin typeface="Liberation Sans"/>
                  <a:cs typeface="Liberation Sans"/>
                </a:rPr>
                <a:t>a</a:t>
              </a:r>
              <a:r>
                <a:rPr sz="1796" b="1" dirty="0">
                  <a:latin typeface="Liberation Sans"/>
                  <a:cs typeface="Liberation Sans"/>
                </a:rPr>
                <a:t>i</a:t>
              </a:r>
              <a:r>
                <a:rPr sz="1796" b="1" spc="-9" dirty="0">
                  <a:latin typeface="Liberation Sans"/>
                  <a:cs typeface="Liberation Sans"/>
                </a:rPr>
                <a:t>s</a:t>
              </a:r>
              <a:r>
                <a:rPr sz="1796" b="1" spc="-6" dirty="0">
                  <a:latin typeface="Liberation Sans"/>
                  <a:cs typeface="Liberation Sans"/>
                </a:rPr>
                <a:t>o</a:t>
              </a:r>
              <a:r>
                <a:rPr sz="1796" b="1" dirty="0">
                  <a:latin typeface="Liberation Sans"/>
                  <a:cs typeface="Liberation Sans"/>
                </a:rPr>
                <a:t>n</a:t>
              </a:r>
              <a:endParaRPr sz="1796">
                <a:latin typeface="Liberation Sans"/>
                <a:cs typeface="Liberation Sans"/>
              </a:endParaRPr>
            </a:p>
          </p:txBody>
        </p:sp>
        <p:sp>
          <p:nvSpPr>
            <p:cNvPr id="20" name="object 7"/>
            <p:cNvSpPr txBox="1"/>
            <p:nvPr/>
          </p:nvSpPr>
          <p:spPr>
            <a:xfrm>
              <a:off x="7285730" y="1685066"/>
              <a:ext cx="1221429" cy="244998"/>
            </a:xfrm>
            <a:prstGeom prst="rect">
              <a:avLst/>
            </a:prstGeom>
          </p:spPr>
          <p:txBody>
            <a:bodyPr wrap="square" lIns="0" tIns="0" rIns="0" bIns="0" rtlCol="0">
              <a:noAutofit/>
            </a:bodyPr>
            <a:lstStyle/>
            <a:p>
              <a:pPr marL="8145">
                <a:lnSpc>
                  <a:spcPts val="1905"/>
                </a:lnSpc>
                <a:spcBef>
                  <a:spcPts val="95"/>
                </a:spcBef>
              </a:pPr>
              <a:r>
                <a:rPr sz="1796" b="1" spc="-16" dirty="0">
                  <a:latin typeface="Liberation Sans"/>
                  <a:cs typeface="Liberation Sans"/>
                </a:rPr>
                <a:t>Partie-</a:t>
              </a:r>
              <a:r>
                <a:rPr sz="1796" b="1" spc="-147" dirty="0">
                  <a:latin typeface="Liberation Sans"/>
                  <a:cs typeface="Liberation Sans"/>
                </a:rPr>
                <a:t>T</a:t>
              </a:r>
              <a:r>
                <a:rPr sz="1796" b="1" spc="-16" dirty="0">
                  <a:latin typeface="Liberation Sans"/>
                  <a:cs typeface="Liberation Sans"/>
                </a:rPr>
                <a:t>ou</a:t>
              </a:r>
              <a:r>
                <a:rPr sz="1796" b="1" dirty="0">
                  <a:latin typeface="Liberation Sans"/>
                  <a:cs typeface="Liberation Sans"/>
                </a:rPr>
                <a:t>t</a:t>
              </a:r>
              <a:endParaRPr sz="1796">
                <a:latin typeface="Liberation Sans"/>
                <a:cs typeface="Liberation Sans"/>
              </a:endParaRPr>
            </a:p>
          </p:txBody>
        </p:sp>
        <p:sp>
          <p:nvSpPr>
            <p:cNvPr id="21" name="object 6"/>
            <p:cNvSpPr txBox="1"/>
            <p:nvPr/>
          </p:nvSpPr>
          <p:spPr>
            <a:xfrm>
              <a:off x="3757365" y="3630066"/>
              <a:ext cx="1505938" cy="244998"/>
            </a:xfrm>
            <a:prstGeom prst="rect">
              <a:avLst/>
            </a:prstGeom>
          </p:spPr>
          <p:txBody>
            <a:bodyPr wrap="square" lIns="0" tIns="0" rIns="0" bIns="0" rtlCol="0">
              <a:noAutofit/>
            </a:bodyPr>
            <a:lstStyle/>
            <a:p>
              <a:pPr marL="8145">
                <a:lnSpc>
                  <a:spcPts val="1905"/>
                </a:lnSpc>
                <a:spcBef>
                  <a:spcPts val="95"/>
                </a:spcBef>
              </a:pPr>
              <a:r>
                <a:rPr sz="1796" dirty="0">
                  <a:latin typeface="Liberation Sans"/>
                  <a:cs typeface="Liberation Sans"/>
                </a:rPr>
                <a:t>Circul</a:t>
              </a:r>
              <a:r>
                <a:rPr sz="1796" spc="-9" dirty="0">
                  <a:latin typeface="Liberation Sans"/>
                  <a:cs typeface="Liberation Sans"/>
                </a:rPr>
                <a:t>a</a:t>
              </a:r>
              <a:r>
                <a:rPr sz="1796" dirty="0">
                  <a:latin typeface="Liberation Sans"/>
                  <a:cs typeface="Liberation Sans"/>
                </a:rPr>
                <a:t>i</a:t>
              </a:r>
              <a:r>
                <a:rPr sz="1796" spc="-6" dirty="0">
                  <a:latin typeface="Liberation Sans"/>
                  <a:cs typeface="Liberation Sans"/>
                </a:rPr>
                <a:t>r</a:t>
              </a:r>
              <a:r>
                <a:rPr sz="1796" dirty="0">
                  <a:latin typeface="Liberation Sans"/>
                  <a:cs typeface="Liberation Sans"/>
                </a:rPr>
                <a:t>e</a:t>
              </a:r>
              <a:r>
                <a:rPr sz="1796" spc="19" dirty="0">
                  <a:latin typeface="Times New Roman"/>
                  <a:cs typeface="Times New Roman"/>
                </a:rPr>
                <a:t> </a:t>
              </a:r>
              <a:r>
                <a:rPr sz="1796" dirty="0">
                  <a:latin typeface="Liberation Sans"/>
                  <a:cs typeface="Liberation Sans"/>
                </a:rPr>
                <a:t>J.M.</a:t>
              </a:r>
              <a:endParaRPr sz="1796">
                <a:latin typeface="Liberation Sans"/>
                <a:cs typeface="Liberation Sans"/>
              </a:endParaRPr>
            </a:p>
          </p:txBody>
        </p:sp>
        <p:sp>
          <p:nvSpPr>
            <p:cNvPr id="22" name="object 5"/>
            <p:cNvSpPr txBox="1"/>
            <p:nvPr/>
          </p:nvSpPr>
          <p:spPr>
            <a:xfrm>
              <a:off x="5273291" y="3630066"/>
              <a:ext cx="2494196" cy="244998"/>
            </a:xfrm>
            <a:prstGeom prst="rect">
              <a:avLst/>
            </a:prstGeom>
          </p:spPr>
          <p:txBody>
            <a:bodyPr wrap="square" lIns="0" tIns="0" rIns="0" bIns="0" rtlCol="0">
              <a:noAutofit/>
            </a:bodyPr>
            <a:lstStyle/>
            <a:p>
              <a:pPr marL="8145">
                <a:lnSpc>
                  <a:spcPts val="1905"/>
                </a:lnSpc>
                <a:spcBef>
                  <a:spcPts val="95"/>
                </a:spcBef>
              </a:pPr>
              <a:r>
                <a:rPr sz="1796" spc="-9" dirty="0">
                  <a:latin typeface="Liberation Sans"/>
                  <a:cs typeface="Liberation Sans"/>
                </a:rPr>
                <a:t>B</a:t>
              </a:r>
              <a:r>
                <a:rPr sz="1796" spc="-6" dirty="0">
                  <a:latin typeface="Liberation Sans"/>
                  <a:cs typeface="Liberation Sans"/>
                </a:rPr>
                <a:t>l</a:t>
              </a:r>
              <a:r>
                <a:rPr sz="1796" spc="-9" dirty="0">
                  <a:latin typeface="Liberation Sans"/>
                  <a:cs typeface="Liberation Sans"/>
                </a:rPr>
                <a:t>anque</a:t>
              </a:r>
              <a:r>
                <a:rPr sz="1796" dirty="0">
                  <a:latin typeface="Liberation Sans"/>
                  <a:cs typeface="Liberation Sans"/>
                </a:rPr>
                <a:t>r</a:t>
              </a:r>
              <a:r>
                <a:rPr sz="1796" spc="44" dirty="0">
                  <a:latin typeface="Times New Roman"/>
                  <a:cs typeface="Times New Roman"/>
                </a:rPr>
                <a:t> </a:t>
              </a:r>
              <a:r>
                <a:rPr sz="1796" dirty="0">
                  <a:latin typeface="Liberation Sans"/>
                  <a:cs typeface="Liberation Sans"/>
                </a:rPr>
                <a:t>du</a:t>
              </a:r>
              <a:r>
                <a:rPr sz="1796" spc="12" dirty="0">
                  <a:latin typeface="Times New Roman"/>
                  <a:cs typeface="Times New Roman"/>
                </a:rPr>
                <a:t> </a:t>
              </a:r>
              <a:r>
                <a:rPr sz="1796" spc="-9" dirty="0">
                  <a:latin typeface="Liberation Sans"/>
                  <a:cs typeface="Liberation Sans"/>
                </a:rPr>
                <a:t>25</a:t>
              </a:r>
              <a:r>
                <a:rPr sz="1796" spc="-6" dirty="0">
                  <a:latin typeface="Liberation Sans"/>
                  <a:cs typeface="Liberation Sans"/>
                </a:rPr>
                <a:t>-</a:t>
              </a:r>
              <a:r>
                <a:rPr sz="1796" spc="-9" dirty="0">
                  <a:latin typeface="Liberation Sans"/>
                  <a:cs typeface="Liberation Sans"/>
                </a:rPr>
                <a:t>04</a:t>
              </a:r>
              <a:r>
                <a:rPr sz="1796" spc="-6" dirty="0">
                  <a:latin typeface="Liberation Sans"/>
                  <a:cs typeface="Liberation Sans"/>
                </a:rPr>
                <a:t>-</a:t>
              </a:r>
              <a:r>
                <a:rPr sz="1796" spc="-9" dirty="0">
                  <a:latin typeface="Liberation Sans"/>
                  <a:cs typeface="Liberation Sans"/>
                </a:rPr>
                <a:t>201</a:t>
              </a:r>
              <a:r>
                <a:rPr sz="1796" dirty="0">
                  <a:latin typeface="Liberation Sans"/>
                  <a:cs typeface="Liberation Sans"/>
                </a:rPr>
                <a:t>8</a:t>
              </a:r>
              <a:endParaRPr sz="1796">
                <a:latin typeface="Liberation Sans"/>
                <a:cs typeface="Liberation Sans"/>
              </a:endParaRPr>
            </a:p>
          </p:txBody>
        </p:sp>
        <p:sp>
          <p:nvSpPr>
            <p:cNvPr id="23" name="object 4"/>
            <p:cNvSpPr txBox="1"/>
            <p:nvPr/>
          </p:nvSpPr>
          <p:spPr>
            <a:xfrm>
              <a:off x="3757365" y="3878622"/>
              <a:ext cx="2755065" cy="102299"/>
            </a:xfrm>
            <a:prstGeom prst="rect">
              <a:avLst/>
            </a:prstGeom>
          </p:spPr>
          <p:txBody>
            <a:bodyPr wrap="square" lIns="0" tIns="0" rIns="0" bIns="0" rtlCol="0">
              <a:noAutofit/>
            </a:bodyPr>
            <a:lstStyle/>
            <a:p>
              <a:pPr marL="8145">
                <a:lnSpc>
                  <a:spcPts val="757"/>
                </a:lnSpc>
                <a:spcBef>
                  <a:spcPts val="38"/>
                </a:spcBef>
              </a:pPr>
              <a:r>
                <a:rPr sz="673" i="1" u="sng" dirty="0">
                  <a:solidFill>
                    <a:srgbClr val="0562C1"/>
                  </a:solidFill>
                  <a:latin typeface="Liberation Sans"/>
                  <a:cs typeface="Liberation Sans"/>
                  <a:hlinkClick r:id="rId3"/>
                </a:rPr>
                <a:t>h</a:t>
              </a:r>
              <a:r>
                <a:rPr sz="673" i="1" u="sng" spc="-3" dirty="0">
                  <a:solidFill>
                    <a:srgbClr val="0562C1"/>
                  </a:solidFill>
                  <a:latin typeface="Liberation Sans"/>
                  <a:cs typeface="Liberation Sans"/>
                  <a:hlinkClick r:id="rId3"/>
                </a:rPr>
                <a:t>tt</a:t>
              </a:r>
              <a:r>
                <a:rPr sz="673" i="1" u="sng" dirty="0">
                  <a:solidFill>
                    <a:srgbClr val="0562C1"/>
                  </a:solidFill>
                  <a:latin typeface="Liberation Sans"/>
                  <a:cs typeface="Liberation Sans"/>
                  <a:hlinkClick r:id="rId3"/>
                </a:rPr>
                <a:t>p</a:t>
              </a:r>
              <a:r>
                <a:rPr sz="673" i="1" u="sng" spc="-3" dirty="0">
                  <a:solidFill>
                    <a:srgbClr val="0562C1"/>
                  </a:solidFill>
                  <a:latin typeface="Liberation Sans"/>
                  <a:cs typeface="Liberation Sans"/>
                  <a:hlinkClick r:id="rId3"/>
                </a:rPr>
                <a:t>://</a:t>
              </a:r>
              <a:r>
                <a:rPr sz="673" i="1" u="sng" spc="3" dirty="0">
                  <a:solidFill>
                    <a:srgbClr val="0562C1"/>
                  </a:solidFill>
                  <a:latin typeface="Liberation Sans"/>
                  <a:cs typeface="Liberation Sans"/>
                  <a:hlinkClick r:id="rId3"/>
                </a:rPr>
                <a:t>ww</a:t>
              </a:r>
              <a:r>
                <a:rPr sz="673" i="1" u="sng" spc="-41" dirty="0">
                  <a:solidFill>
                    <a:srgbClr val="0562C1"/>
                  </a:solidFill>
                  <a:latin typeface="Liberation Sans"/>
                  <a:cs typeface="Liberation Sans"/>
                  <a:hlinkClick r:id="rId3"/>
                </a:rPr>
                <a:t>w</a:t>
              </a:r>
              <a:r>
                <a:rPr sz="673" i="1" u="sng" spc="-3" dirty="0">
                  <a:solidFill>
                    <a:srgbClr val="0562C1"/>
                  </a:solidFill>
                  <a:latin typeface="Liberation Sans"/>
                  <a:cs typeface="Liberation Sans"/>
                  <a:hlinkClick r:id="rId3"/>
                </a:rPr>
                <a:t>.</a:t>
              </a:r>
              <a:r>
                <a:rPr sz="673" i="1" u="sng" spc="-6" dirty="0">
                  <a:solidFill>
                    <a:srgbClr val="0562C1"/>
                  </a:solidFill>
                  <a:latin typeface="Liberation Sans"/>
                  <a:cs typeface="Liberation Sans"/>
                  <a:hlinkClick r:id="rId3"/>
                </a:rPr>
                <a:t>educ</a:t>
              </a:r>
              <a:r>
                <a:rPr sz="673" i="1" u="sng" dirty="0">
                  <a:solidFill>
                    <a:srgbClr val="0562C1"/>
                  </a:solidFill>
                  <a:latin typeface="Liberation Sans"/>
                  <a:cs typeface="Liberation Sans"/>
                  <a:hlinkClick r:id="rId3"/>
                </a:rPr>
                <a:t>a</a:t>
              </a:r>
              <a:r>
                <a:rPr sz="673" i="1" u="sng" spc="-3" dirty="0">
                  <a:solidFill>
                    <a:srgbClr val="0562C1"/>
                  </a:solidFill>
                  <a:latin typeface="Liberation Sans"/>
                  <a:cs typeface="Liberation Sans"/>
                  <a:hlinkClick r:id="rId3"/>
                </a:rPr>
                <a:t>ti</a:t>
              </a:r>
              <a:r>
                <a:rPr sz="673" i="1" u="sng" spc="-6" dirty="0">
                  <a:solidFill>
                    <a:srgbClr val="0562C1"/>
                  </a:solidFill>
                  <a:latin typeface="Liberation Sans"/>
                  <a:cs typeface="Liberation Sans"/>
                  <a:hlinkClick r:id="rId3"/>
                </a:rPr>
                <a:t>on</a:t>
              </a:r>
              <a:r>
                <a:rPr sz="673" i="1" u="sng" spc="-3" dirty="0">
                  <a:solidFill>
                    <a:srgbClr val="0562C1"/>
                  </a:solidFill>
                  <a:latin typeface="Liberation Sans"/>
                  <a:cs typeface="Liberation Sans"/>
                  <a:hlinkClick r:id="rId3"/>
                </a:rPr>
                <a:t>.</a:t>
              </a:r>
              <a:r>
                <a:rPr sz="673" i="1" u="sng" spc="-6" dirty="0">
                  <a:solidFill>
                    <a:srgbClr val="0562C1"/>
                  </a:solidFill>
                  <a:latin typeface="Liberation Sans"/>
                  <a:cs typeface="Liberation Sans"/>
                  <a:hlinkClick r:id="rId3"/>
                </a:rPr>
                <a:t>gou</a:t>
              </a:r>
              <a:r>
                <a:rPr sz="673" i="1" u="sng" spc="-54" dirty="0">
                  <a:solidFill>
                    <a:srgbClr val="0562C1"/>
                  </a:solidFill>
                  <a:latin typeface="Liberation Sans"/>
                  <a:cs typeface="Liberation Sans"/>
                  <a:hlinkClick r:id="rId3"/>
                </a:rPr>
                <a:t>v</a:t>
              </a:r>
              <a:r>
                <a:rPr sz="673" i="1" u="sng" spc="-3" dirty="0">
                  <a:solidFill>
                    <a:srgbClr val="0562C1"/>
                  </a:solidFill>
                  <a:latin typeface="Liberation Sans"/>
                  <a:cs typeface="Liberation Sans"/>
                  <a:hlinkClick r:id="rId3"/>
                </a:rPr>
                <a:t>.fr/</a:t>
              </a:r>
              <a:r>
                <a:rPr sz="673" i="1" u="sng" dirty="0">
                  <a:solidFill>
                    <a:srgbClr val="0562C1"/>
                  </a:solidFill>
                  <a:latin typeface="Liberation Sans"/>
                  <a:cs typeface="Liberation Sans"/>
                  <a:hlinkClick r:id="rId3"/>
                </a:rPr>
                <a:t>p</a:t>
              </a:r>
              <a:r>
                <a:rPr sz="673" i="1" u="sng" spc="-3" dirty="0">
                  <a:solidFill>
                    <a:srgbClr val="0562C1"/>
                  </a:solidFill>
                  <a:latin typeface="Liberation Sans"/>
                  <a:cs typeface="Liberation Sans"/>
                  <a:hlinkClick r:id="rId3"/>
                </a:rPr>
                <a:t>i</a:t>
              </a:r>
              <a:r>
                <a:rPr sz="673" i="1" u="sng" spc="-6" dirty="0">
                  <a:solidFill>
                    <a:srgbClr val="0562C1"/>
                  </a:solidFill>
                  <a:latin typeface="Liberation Sans"/>
                  <a:cs typeface="Liberation Sans"/>
                  <a:hlinkClick r:id="rId3"/>
                </a:rPr>
                <a:t>d285</a:t>
              </a:r>
              <a:r>
                <a:rPr sz="673" i="1" u="sng" spc="-3" dirty="0">
                  <a:solidFill>
                    <a:srgbClr val="0562C1"/>
                  </a:solidFill>
                  <a:latin typeface="Liberation Sans"/>
                  <a:cs typeface="Liberation Sans"/>
                  <a:hlinkClick r:id="rId3"/>
                </a:rPr>
                <a:t>/</a:t>
              </a:r>
              <a:r>
                <a:rPr sz="673" i="1" u="sng" spc="-6" dirty="0">
                  <a:solidFill>
                    <a:srgbClr val="0562C1"/>
                  </a:solidFill>
                  <a:latin typeface="Liberation Sans"/>
                  <a:cs typeface="Liberation Sans"/>
                  <a:hlinkClick r:id="rId3"/>
                </a:rPr>
                <a:t>bu</a:t>
              </a:r>
              <a:r>
                <a:rPr sz="673" i="1" u="sng" spc="-3" dirty="0">
                  <a:solidFill>
                    <a:srgbClr val="0562C1"/>
                  </a:solidFill>
                  <a:latin typeface="Liberation Sans"/>
                  <a:cs typeface="Liberation Sans"/>
                  <a:hlinkClick r:id="rId3"/>
                </a:rPr>
                <a:t>ll</a:t>
              </a:r>
              <a:r>
                <a:rPr sz="673" i="1" u="sng" spc="-6" dirty="0">
                  <a:solidFill>
                    <a:srgbClr val="0562C1"/>
                  </a:solidFill>
                  <a:latin typeface="Liberation Sans"/>
                  <a:cs typeface="Liberation Sans"/>
                  <a:hlinkClick r:id="rId3"/>
                </a:rPr>
                <a:t>e</a:t>
              </a:r>
              <a:r>
                <a:rPr sz="673" i="1" u="sng" spc="-3" dirty="0">
                  <a:solidFill>
                    <a:srgbClr val="0562C1"/>
                  </a:solidFill>
                  <a:latin typeface="Liberation Sans"/>
                  <a:cs typeface="Liberation Sans"/>
                  <a:hlinkClick r:id="rId3"/>
                </a:rPr>
                <a:t>ti</a:t>
              </a:r>
              <a:r>
                <a:rPr sz="673" i="1" u="sng" spc="-6" dirty="0">
                  <a:solidFill>
                    <a:srgbClr val="0562C1"/>
                  </a:solidFill>
                  <a:latin typeface="Liberation Sans"/>
                  <a:cs typeface="Liberation Sans"/>
                  <a:hlinkClick r:id="rId3"/>
                </a:rPr>
                <a:t>n_o</a:t>
              </a:r>
              <a:r>
                <a:rPr sz="673" i="1" u="sng" spc="-3" dirty="0">
                  <a:solidFill>
                    <a:srgbClr val="0562C1"/>
                  </a:solidFill>
                  <a:latin typeface="Liberation Sans"/>
                  <a:cs typeface="Liberation Sans"/>
                  <a:hlinkClick r:id="rId3"/>
                </a:rPr>
                <a:t>ffi</a:t>
              </a:r>
              <a:r>
                <a:rPr sz="673" i="1" u="sng" dirty="0">
                  <a:solidFill>
                    <a:srgbClr val="0562C1"/>
                  </a:solidFill>
                  <a:latin typeface="Liberation Sans"/>
                  <a:cs typeface="Liberation Sans"/>
                  <a:hlinkClick r:id="rId3"/>
                </a:rPr>
                <a:t>c</a:t>
              </a:r>
              <a:r>
                <a:rPr sz="673" i="1" u="sng" spc="-3" dirty="0">
                  <a:solidFill>
                    <a:srgbClr val="0562C1"/>
                  </a:solidFill>
                  <a:latin typeface="Liberation Sans"/>
                  <a:cs typeface="Liberation Sans"/>
                  <a:hlinkClick r:id="rId3"/>
                </a:rPr>
                <a:t>i</a:t>
              </a:r>
              <a:r>
                <a:rPr sz="673" i="1" u="sng" spc="-6" dirty="0">
                  <a:solidFill>
                    <a:srgbClr val="0562C1"/>
                  </a:solidFill>
                  <a:latin typeface="Liberation Sans"/>
                  <a:cs typeface="Liberation Sans"/>
                  <a:hlinkClick r:id="rId3"/>
                </a:rPr>
                <a:t>e</a:t>
              </a:r>
              <a:r>
                <a:rPr sz="673" i="1" u="sng" spc="-3" dirty="0">
                  <a:solidFill>
                    <a:srgbClr val="0562C1"/>
                  </a:solidFill>
                  <a:latin typeface="Liberation Sans"/>
                  <a:cs typeface="Liberation Sans"/>
                  <a:hlinkClick r:id="rId3"/>
                </a:rPr>
                <a:t>l.</a:t>
              </a:r>
              <a:r>
                <a:rPr sz="673" i="1" u="sng" spc="-6" dirty="0">
                  <a:solidFill>
                    <a:srgbClr val="0562C1"/>
                  </a:solidFill>
                  <a:latin typeface="Liberation Sans"/>
                  <a:cs typeface="Liberation Sans"/>
                  <a:hlinkClick r:id="rId3"/>
                </a:rPr>
                <a:t>h</a:t>
              </a:r>
              <a:r>
                <a:rPr sz="673" i="1" u="sng" spc="-3" dirty="0">
                  <a:solidFill>
                    <a:srgbClr val="0562C1"/>
                  </a:solidFill>
                  <a:latin typeface="Liberation Sans"/>
                  <a:cs typeface="Liberation Sans"/>
                  <a:hlinkClick r:id="rId3"/>
                </a:rPr>
                <a:t>t</a:t>
              </a:r>
              <a:r>
                <a:rPr sz="673" i="1" u="sng" spc="-19" dirty="0">
                  <a:solidFill>
                    <a:srgbClr val="0562C1"/>
                  </a:solidFill>
                  <a:latin typeface="Liberation Sans"/>
                  <a:cs typeface="Liberation Sans"/>
                  <a:hlinkClick r:id="rId3"/>
                </a:rPr>
                <a:t>m</a:t>
              </a:r>
              <a:r>
                <a:rPr sz="673" i="1" u="sng" spc="3" dirty="0">
                  <a:solidFill>
                    <a:srgbClr val="0562C1"/>
                  </a:solidFill>
                  <a:latin typeface="Liberation Sans"/>
                  <a:cs typeface="Liberation Sans"/>
                  <a:hlinkClick r:id="rId3"/>
                </a:rPr>
                <a:t>l</a:t>
              </a:r>
              <a:r>
                <a:rPr sz="673" i="1" u="sng" dirty="0">
                  <a:solidFill>
                    <a:srgbClr val="0562C1"/>
                  </a:solidFill>
                  <a:latin typeface="Liberation Sans"/>
                  <a:cs typeface="Liberation Sans"/>
                </a:rPr>
                <a:t>?</a:t>
              </a:r>
              <a:r>
                <a:rPr sz="673" i="1" u="sng" spc="-6" dirty="0">
                  <a:solidFill>
                    <a:srgbClr val="0562C1"/>
                  </a:solidFill>
                  <a:latin typeface="Liberation Sans"/>
                  <a:cs typeface="Liberation Sans"/>
                </a:rPr>
                <a:t>c</a:t>
              </a:r>
              <a:r>
                <a:rPr sz="673" i="1" u="sng" spc="-3" dirty="0">
                  <a:solidFill>
                    <a:srgbClr val="0562C1"/>
                  </a:solidFill>
                  <a:latin typeface="Liberation Sans"/>
                  <a:cs typeface="Liberation Sans"/>
                </a:rPr>
                <a:t>i</a:t>
              </a:r>
              <a:r>
                <a:rPr sz="673" i="1" u="sng" spc="-6" dirty="0">
                  <a:solidFill>
                    <a:srgbClr val="0562C1"/>
                  </a:solidFill>
                  <a:latin typeface="Liberation Sans"/>
                  <a:cs typeface="Liberation Sans"/>
                </a:rPr>
                <a:t>d_bo</a:t>
              </a:r>
              <a:r>
                <a:rPr sz="673" i="1" u="sng" spc="-3" dirty="0">
                  <a:solidFill>
                    <a:srgbClr val="0562C1"/>
                  </a:solidFill>
                  <a:latin typeface="Liberation Sans"/>
                  <a:cs typeface="Liberation Sans"/>
                </a:rPr>
                <a:t>=</a:t>
              </a:r>
              <a:r>
                <a:rPr sz="673" i="1" u="sng" spc="-6" dirty="0">
                  <a:solidFill>
                    <a:srgbClr val="0562C1"/>
                  </a:solidFill>
                  <a:latin typeface="Liberation Sans"/>
                  <a:cs typeface="Liberation Sans"/>
                </a:rPr>
                <a:t>12873</a:t>
              </a:r>
              <a:r>
                <a:rPr sz="673" i="1" u="sng" dirty="0">
                  <a:solidFill>
                    <a:srgbClr val="0562C1"/>
                  </a:solidFill>
                  <a:latin typeface="Liberation Sans"/>
                  <a:cs typeface="Liberation Sans"/>
                </a:rPr>
                <a:t>5</a:t>
              </a:r>
              <a:endParaRPr sz="673">
                <a:latin typeface="Liberation Sans"/>
                <a:cs typeface="Liberation Sans"/>
              </a:endParaRPr>
            </a:p>
          </p:txBody>
        </p:sp>
      </p:grpSp>
      <p:grpSp>
        <p:nvGrpSpPr>
          <p:cNvPr id="24" name="Groupe 23"/>
          <p:cNvGrpSpPr/>
          <p:nvPr/>
        </p:nvGrpSpPr>
        <p:grpSpPr>
          <a:xfrm>
            <a:off x="6482572" y="1637960"/>
            <a:ext cx="5143986" cy="2616789"/>
            <a:chOff x="3525070" y="1652761"/>
            <a:chExt cx="5143986" cy="2616789"/>
          </a:xfrm>
        </p:grpSpPr>
        <p:sp>
          <p:nvSpPr>
            <p:cNvPr id="25" name="object 8"/>
            <p:cNvSpPr/>
            <p:nvPr/>
          </p:nvSpPr>
          <p:spPr>
            <a:xfrm>
              <a:off x="3526047" y="1653738"/>
              <a:ext cx="5143009" cy="311787"/>
            </a:xfrm>
            <a:custGeom>
              <a:avLst/>
              <a:gdLst/>
              <a:ahLst/>
              <a:cxnLst/>
              <a:rect l="l" t="t" r="r" b="b"/>
              <a:pathLst>
                <a:path w="8019284" h="486156">
                  <a:moveTo>
                    <a:pt x="0" y="0"/>
                  </a:moveTo>
                  <a:lnTo>
                    <a:pt x="8016236" y="0"/>
                  </a:lnTo>
                  <a:lnTo>
                    <a:pt x="8017760" y="1523"/>
                  </a:lnTo>
                  <a:lnTo>
                    <a:pt x="8017760" y="484631"/>
                  </a:lnTo>
                  <a:lnTo>
                    <a:pt x="8019284" y="486155"/>
                  </a:lnTo>
                  <a:lnTo>
                    <a:pt x="8019284" y="0"/>
                  </a:lnTo>
                  <a:lnTo>
                    <a:pt x="0" y="0"/>
                  </a:lnTo>
                  <a:close/>
                </a:path>
              </a:pathLst>
            </a:custGeom>
            <a:solidFill>
              <a:srgbClr val="3263A2"/>
            </a:solidFill>
          </p:spPr>
          <p:txBody>
            <a:bodyPr wrap="square" lIns="0" tIns="0" rIns="0" bIns="0" rtlCol="0">
              <a:noAutofit/>
            </a:bodyPr>
            <a:lstStyle/>
            <a:p>
              <a:endParaRPr sz="1154"/>
            </a:p>
          </p:txBody>
        </p:sp>
        <p:sp>
          <p:nvSpPr>
            <p:cNvPr id="26" name="object 9"/>
            <p:cNvSpPr/>
            <p:nvPr/>
          </p:nvSpPr>
          <p:spPr>
            <a:xfrm>
              <a:off x="3525070" y="1652761"/>
              <a:ext cx="5143986" cy="313741"/>
            </a:xfrm>
            <a:custGeom>
              <a:avLst/>
              <a:gdLst/>
              <a:ahLst/>
              <a:cxnLst/>
              <a:rect l="l" t="t" r="r" b="b"/>
              <a:pathLst>
                <a:path w="8020808" h="489204">
                  <a:moveTo>
                    <a:pt x="0" y="1524"/>
                  </a:moveTo>
                  <a:lnTo>
                    <a:pt x="0" y="3048"/>
                  </a:lnTo>
                  <a:lnTo>
                    <a:pt x="8017760" y="3048"/>
                  </a:lnTo>
                  <a:lnTo>
                    <a:pt x="8017760" y="487679"/>
                  </a:lnTo>
                  <a:lnTo>
                    <a:pt x="1524" y="487680"/>
                  </a:lnTo>
                  <a:lnTo>
                    <a:pt x="0" y="486156"/>
                  </a:lnTo>
                  <a:lnTo>
                    <a:pt x="0" y="489204"/>
                  </a:lnTo>
                  <a:lnTo>
                    <a:pt x="8020808" y="489203"/>
                  </a:lnTo>
                  <a:lnTo>
                    <a:pt x="8020808" y="487679"/>
                  </a:lnTo>
                  <a:lnTo>
                    <a:pt x="8019284" y="486155"/>
                  </a:lnTo>
                  <a:lnTo>
                    <a:pt x="8019284" y="3047"/>
                  </a:lnTo>
                  <a:lnTo>
                    <a:pt x="8017760" y="1523"/>
                  </a:lnTo>
                  <a:lnTo>
                    <a:pt x="1524" y="1524"/>
                  </a:lnTo>
                  <a:lnTo>
                    <a:pt x="8020808" y="1523"/>
                  </a:lnTo>
                  <a:lnTo>
                    <a:pt x="8020808" y="0"/>
                  </a:lnTo>
                  <a:lnTo>
                    <a:pt x="0" y="0"/>
                  </a:lnTo>
                  <a:lnTo>
                    <a:pt x="0" y="1524"/>
                  </a:lnTo>
                  <a:close/>
                </a:path>
              </a:pathLst>
            </a:custGeom>
            <a:solidFill>
              <a:srgbClr val="3263A2"/>
            </a:solidFill>
          </p:spPr>
          <p:txBody>
            <a:bodyPr wrap="square" lIns="0" tIns="0" rIns="0" bIns="0" rtlCol="0">
              <a:noAutofit/>
            </a:bodyPr>
            <a:lstStyle/>
            <a:p>
              <a:endParaRPr sz="1154"/>
            </a:p>
          </p:txBody>
        </p:sp>
        <p:sp>
          <p:nvSpPr>
            <p:cNvPr id="27" name="object 10"/>
            <p:cNvSpPr/>
            <p:nvPr/>
          </p:nvSpPr>
          <p:spPr>
            <a:xfrm>
              <a:off x="3525070" y="1654716"/>
              <a:ext cx="5142031" cy="310808"/>
            </a:xfrm>
            <a:custGeom>
              <a:avLst/>
              <a:gdLst/>
              <a:ahLst/>
              <a:cxnLst/>
              <a:rect l="l" t="t" r="r" b="b"/>
              <a:pathLst>
                <a:path w="8017760" h="484631">
                  <a:moveTo>
                    <a:pt x="8017760" y="484631"/>
                  </a:moveTo>
                  <a:lnTo>
                    <a:pt x="8017760" y="483107"/>
                  </a:lnTo>
                  <a:lnTo>
                    <a:pt x="1523" y="483107"/>
                  </a:lnTo>
                  <a:lnTo>
                    <a:pt x="1524" y="0"/>
                  </a:lnTo>
                  <a:lnTo>
                    <a:pt x="0" y="0"/>
                  </a:lnTo>
                  <a:lnTo>
                    <a:pt x="0" y="483108"/>
                  </a:lnTo>
                  <a:lnTo>
                    <a:pt x="1524" y="484632"/>
                  </a:lnTo>
                  <a:lnTo>
                    <a:pt x="8017760" y="484631"/>
                  </a:lnTo>
                  <a:close/>
                </a:path>
              </a:pathLst>
            </a:custGeom>
            <a:solidFill>
              <a:srgbClr val="3263A2"/>
            </a:solidFill>
          </p:spPr>
          <p:txBody>
            <a:bodyPr wrap="square" lIns="0" tIns="0" rIns="0" bIns="0" rtlCol="0">
              <a:noAutofit/>
            </a:bodyPr>
            <a:lstStyle/>
            <a:p>
              <a:endParaRPr sz="1154"/>
            </a:p>
          </p:txBody>
        </p:sp>
        <p:sp>
          <p:nvSpPr>
            <p:cNvPr id="28" name="object 7"/>
            <p:cNvSpPr/>
            <p:nvPr/>
          </p:nvSpPr>
          <p:spPr>
            <a:xfrm>
              <a:off x="4706729" y="2204985"/>
              <a:ext cx="2637968" cy="983251"/>
            </a:xfrm>
            <a:prstGeom prst="rect">
              <a:avLst/>
            </a:prstGeom>
            <a:blipFill>
              <a:blip r:embed="rId4" cstate="print"/>
              <a:stretch>
                <a:fillRect/>
              </a:stretch>
            </a:blipFill>
          </p:spPr>
          <p:txBody>
            <a:bodyPr wrap="square" lIns="0" tIns="0" rIns="0" bIns="0" rtlCol="0">
              <a:noAutofit/>
            </a:bodyPr>
            <a:lstStyle/>
            <a:p>
              <a:endParaRPr sz="1154"/>
            </a:p>
          </p:txBody>
        </p:sp>
        <p:sp>
          <p:nvSpPr>
            <p:cNvPr id="29" name="object 6"/>
            <p:cNvSpPr txBox="1"/>
            <p:nvPr/>
          </p:nvSpPr>
          <p:spPr>
            <a:xfrm>
              <a:off x="3654739" y="1716343"/>
              <a:ext cx="1391705" cy="244998"/>
            </a:xfrm>
            <a:prstGeom prst="rect">
              <a:avLst/>
            </a:prstGeom>
          </p:spPr>
          <p:txBody>
            <a:bodyPr wrap="square" lIns="0" tIns="0" rIns="0" bIns="0" rtlCol="0">
              <a:noAutofit/>
            </a:bodyPr>
            <a:lstStyle/>
            <a:p>
              <a:pPr marL="8145">
                <a:lnSpc>
                  <a:spcPts val="1905"/>
                </a:lnSpc>
                <a:spcBef>
                  <a:spcPts val="95"/>
                </a:spcBef>
              </a:pPr>
              <a:r>
                <a:rPr sz="1796" b="1" spc="-76" dirty="0">
                  <a:latin typeface="Liberation Sans"/>
                  <a:cs typeface="Liberation Sans"/>
                </a:rPr>
                <a:t>A</a:t>
              </a:r>
              <a:r>
                <a:rPr sz="1796" b="1" spc="-9" dirty="0">
                  <a:latin typeface="Liberation Sans"/>
                  <a:cs typeface="Liberation Sans"/>
                </a:rPr>
                <a:t>va</a:t>
              </a:r>
              <a:r>
                <a:rPr sz="1796" b="1" spc="-6" dirty="0">
                  <a:latin typeface="Liberation Sans"/>
                  <a:cs typeface="Liberation Sans"/>
                </a:rPr>
                <a:t>nt-Ap</a:t>
              </a:r>
              <a:r>
                <a:rPr sz="1796" b="1" spc="-9" dirty="0">
                  <a:latin typeface="Liberation Sans"/>
                  <a:cs typeface="Liberation Sans"/>
                </a:rPr>
                <a:t>rè</a:t>
              </a:r>
              <a:r>
                <a:rPr sz="1796" b="1" dirty="0">
                  <a:latin typeface="Liberation Sans"/>
                  <a:cs typeface="Liberation Sans"/>
                </a:rPr>
                <a:t>s</a:t>
              </a:r>
              <a:endParaRPr sz="1796">
                <a:latin typeface="Liberation Sans"/>
                <a:cs typeface="Liberation Sans"/>
              </a:endParaRPr>
            </a:p>
          </p:txBody>
        </p:sp>
        <p:sp>
          <p:nvSpPr>
            <p:cNvPr id="30" name="object 5"/>
            <p:cNvSpPr txBox="1"/>
            <p:nvPr/>
          </p:nvSpPr>
          <p:spPr>
            <a:xfrm>
              <a:off x="5447264" y="1716343"/>
              <a:ext cx="1508795" cy="244998"/>
            </a:xfrm>
            <a:prstGeom prst="rect">
              <a:avLst/>
            </a:prstGeom>
          </p:spPr>
          <p:txBody>
            <a:bodyPr wrap="square" lIns="0" tIns="0" rIns="0" bIns="0" rtlCol="0">
              <a:noAutofit/>
            </a:bodyPr>
            <a:lstStyle/>
            <a:p>
              <a:pPr marL="8145">
                <a:lnSpc>
                  <a:spcPts val="1905"/>
                </a:lnSpc>
                <a:spcBef>
                  <a:spcPts val="95"/>
                </a:spcBef>
              </a:pPr>
              <a:r>
                <a:rPr sz="1796" b="1" dirty="0">
                  <a:latin typeface="Liberation Sans"/>
                  <a:cs typeface="Liberation Sans"/>
                </a:rPr>
                <a:t>Compar</a:t>
              </a:r>
              <a:r>
                <a:rPr sz="1796" b="1" spc="-9" dirty="0">
                  <a:latin typeface="Liberation Sans"/>
                  <a:cs typeface="Liberation Sans"/>
                </a:rPr>
                <a:t>a</a:t>
              </a:r>
              <a:r>
                <a:rPr sz="1796" b="1" dirty="0">
                  <a:latin typeface="Liberation Sans"/>
                  <a:cs typeface="Liberation Sans"/>
                </a:rPr>
                <a:t>i</a:t>
              </a:r>
              <a:r>
                <a:rPr sz="1796" b="1" spc="-9" dirty="0">
                  <a:latin typeface="Liberation Sans"/>
                  <a:cs typeface="Liberation Sans"/>
                </a:rPr>
                <a:t>s</a:t>
              </a:r>
              <a:r>
                <a:rPr sz="1796" b="1" spc="-6" dirty="0">
                  <a:latin typeface="Liberation Sans"/>
                  <a:cs typeface="Liberation Sans"/>
                </a:rPr>
                <a:t>o</a:t>
              </a:r>
              <a:r>
                <a:rPr sz="1796" b="1" dirty="0">
                  <a:latin typeface="Liberation Sans"/>
                  <a:cs typeface="Liberation Sans"/>
                </a:rPr>
                <a:t>n</a:t>
              </a:r>
              <a:endParaRPr sz="1796">
                <a:latin typeface="Liberation Sans"/>
                <a:cs typeface="Liberation Sans"/>
              </a:endParaRPr>
            </a:p>
          </p:txBody>
        </p:sp>
        <p:sp>
          <p:nvSpPr>
            <p:cNvPr id="31" name="object 4"/>
            <p:cNvSpPr txBox="1"/>
            <p:nvPr/>
          </p:nvSpPr>
          <p:spPr>
            <a:xfrm>
              <a:off x="7285730" y="1716343"/>
              <a:ext cx="1221429" cy="244998"/>
            </a:xfrm>
            <a:prstGeom prst="rect">
              <a:avLst/>
            </a:prstGeom>
          </p:spPr>
          <p:txBody>
            <a:bodyPr wrap="square" lIns="0" tIns="0" rIns="0" bIns="0" rtlCol="0">
              <a:noAutofit/>
            </a:bodyPr>
            <a:lstStyle/>
            <a:p>
              <a:pPr marL="8145">
                <a:lnSpc>
                  <a:spcPts val="1905"/>
                </a:lnSpc>
                <a:spcBef>
                  <a:spcPts val="95"/>
                </a:spcBef>
              </a:pPr>
              <a:r>
                <a:rPr sz="1796" b="1" spc="-16" dirty="0">
                  <a:latin typeface="Liberation Sans"/>
                  <a:cs typeface="Liberation Sans"/>
                </a:rPr>
                <a:t>Partie-</a:t>
              </a:r>
              <a:r>
                <a:rPr sz="1796" b="1" spc="-147" dirty="0">
                  <a:latin typeface="Liberation Sans"/>
                  <a:cs typeface="Liberation Sans"/>
                </a:rPr>
                <a:t>T</a:t>
              </a:r>
              <a:r>
                <a:rPr sz="1796" b="1" spc="-16" dirty="0">
                  <a:latin typeface="Liberation Sans"/>
                  <a:cs typeface="Liberation Sans"/>
                </a:rPr>
                <a:t>ou</a:t>
              </a:r>
              <a:r>
                <a:rPr sz="1796" b="1" dirty="0">
                  <a:latin typeface="Liberation Sans"/>
                  <a:cs typeface="Liberation Sans"/>
                </a:rPr>
                <a:t>t</a:t>
              </a:r>
              <a:endParaRPr sz="1796">
                <a:latin typeface="Liberation Sans"/>
                <a:cs typeface="Liberation Sans"/>
              </a:endParaRPr>
            </a:p>
          </p:txBody>
        </p:sp>
        <p:sp>
          <p:nvSpPr>
            <p:cNvPr id="32" name="object 3"/>
            <p:cNvSpPr txBox="1"/>
            <p:nvPr/>
          </p:nvSpPr>
          <p:spPr>
            <a:xfrm>
              <a:off x="3774958" y="3721940"/>
              <a:ext cx="3063333" cy="547610"/>
            </a:xfrm>
            <a:prstGeom prst="rect">
              <a:avLst/>
            </a:prstGeom>
          </p:spPr>
          <p:txBody>
            <a:bodyPr wrap="square" lIns="0" tIns="0" rIns="0" bIns="0" rtlCol="0">
              <a:noAutofit/>
            </a:bodyPr>
            <a:lstStyle/>
            <a:p>
              <a:pPr marL="8145" marR="6450">
                <a:lnSpc>
                  <a:spcPts val="1905"/>
                </a:lnSpc>
                <a:spcBef>
                  <a:spcPts val="95"/>
                </a:spcBef>
              </a:pPr>
              <a:r>
                <a:rPr sz="1796" spc="-9" dirty="0">
                  <a:latin typeface="Liberation Sans"/>
                  <a:cs typeface="Liberation Sans"/>
                </a:rPr>
                <a:t>P</a:t>
              </a:r>
              <a:r>
                <a:rPr sz="1796" spc="-6" dirty="0">
                  <a:latin typeface="Liberation Sans"/>
                  <a:cs typeface="Liberation Sans"/>
                </a:rPr>
                <a:t>r</a:t>
              </a:r>
              <a:r>
                <a:rPr sz="1796" spc="-9" dirty="0">
                  <a:latin typeface="Liberation Sans"/>
                  <a:cs typeface="Liberation Sans"/>
                </a:rPr>
                <a:t>o</a:t>
              </a:r>
              <a:r>
                <a:rPr sz="1796" spc="-6" dirty="0">
                  <a:latin typeface="Liberation Sans"/>
                  <a:cs typeface="Liberation Sans"/>
                </a:rPr>
                <a:t>j</a:t>
              </a:r>
              <a:r>
                <a:rPr sz="1796" spc="-9" dirty="0">
                  <a:latin typeface="Liberation Sans"/>
                  <a:cs typeface="Liberation Sans"/>
                </a:rPr>
                <a:t>e</a:t>
              </a:r>
              <a:r>
                <a:rPr sz="1796" dirty="0">
                  <a:latin typeface="Liberation Sans"/>
                  <a:cs typeface="Liberation Sans"/>
                </a:rPr>
                <a:t>t</a:t>
              </a:r>
              <a:r>
                <a:rPr sz="1796" spc="-57" dirty="0">
                  <a:latin typeface="Times New Roman"/>
                  <a:cs typeface="Times New Roman"/>
                </a:rPr>
                <a:t> </a:t>
              </a:r>
              <a:r>
                <a:rPr sz="1796" dirty="0">
                  <a:latin typeface="Liberation Sans"/>
                  <a:cs typeface="Liberation Sans"/>
                </a:rPr>
                <a:t>ACE</a:t>
              </a:r>
              <a:r>
                <a:rPr sz="1796" spc="-265" dirty="0">
                  <a:latin typeface="Times New Roman"/>
                  <a:cs typeface="Times New Roman"/>
                </a:rPr>
                <a:t> </a:t>
              </a:r>
              <a:r>
                <a:rPr sz="1796" dirty="0">
                  <a:latin typeface="Liberation Sans"/>
                  <a:cs typeface="Liberation Sans"/>
                </a:rPr>
                <a:t>Arith</a:t>
              </a:r>
              <a:r>
                <a:rPr sz="1796" spc="-6" dirty="0">
                  <a:latin typeface="Liberation Sans"/>
                  <a:cs typeface="Liberation Sans"/>
                </a:rPr>
                <a:t>m</a:t>
              </a:r>
              <a:r>
                <a:rPr sz="1796" dirty="0">
                  <a:latin typeface="Liberation Sans"/>
                  <a:cs typeface="Liberation Sans"/>
                </a:rPr>
                <a:t>Ec</a:t>
              </a:r>
              <a:r>
                <a:rPr sz="1796" spc="-9" dirty="0">
                  <a:latin typeface="Liberation Sans"/>
                  <a:cs typeface="Liberation Sans"/>
                </a:rPr>
                <a:t>o</a:t>
              </a:r>
              <a:r>
                <a:rPr sz="1796" dirty="0">
                  <a:latin typeface="Liberation Sans"/>
                  <a:cs typeface="Liberation Sans"/>
                </a:rPr>
                <a:t>le</a:t>
              </a:r>
            </a:p>
            <a:p>
              <a:pPr marL="8145" marR="6450">
                <a:lnSpc>
                  <a:spcPct val="95825"/>
                </a:lnSpc>
              </a:pPr>
              <a:r>
                <a:rPr sz="673" i="1" u="sng" dirty="0">
                  <a:solidFill>
                    <a:srgbClr val="0562C1"/>
                  </a:solidFill>
                  <a:latin typeface="Liberation Sans"/>
                  <a:cs typeface="Liberation Sans"/>
                  <a:hlinkClick r:id="rId5"/>
                </a:rPr>
                <a:t>h</a:t>
              </a:r>
              <a:r>
                <a:rPr sz="673" i="1" u="sng" spc="-3" dirty="0">
                  <a:solidFill>
                    <a:srgbClr val="0562C1"/>
                  </a:solidFill>
                  <a:latin typeface="Liberation Sans"/>
                  <a:cs typeface="Liberation Sans"/>
                  <a:hlinkClick r:id="rId5"/>
                </a:rPr>
                <a:t>tt</a:t>
              </a:r>
              <a:r>
                <a:rPr sz="673" i="1" u="sng" dirty="0">
                  <a:solidFill>
                    <a:srgbClr val="0562C1"/>
                  </a:solidFill>
                  <a:latin typeface="Liberation Sans"/>
                  <a:cs typeface="Liberation Sans"/>
                  <a:hlinkClick r:id="rId5"/>
                </a:rPr>
                <a:t>p</a:t>
              </a:r>
              <a:r>
                <a:rPr sz="673" i="1" u="sng" spc="-3" dirty="0">
                  <a:solidFill>
                    <a:srgbClr val="0562C1"/>
                  </a:solidFill>
                  <a:latin typeface="Liberation Sans"/>
                  <a:cs typeface="Liberation Sans"/>
                  <a:hlinkClick r:id="rId5"/>
                </a:rPr>
                <a:t>://</a:t>
              </a:r>
              <a:r>
                <a:rPr sz="673" i="1" u="sng" dirty="0">
                  <a:solidFill>
                    <a:srgbClr val="0562C1"/>
                  </a:solidFill>
                  <a:latin typeface="Liberation Sans"/>
                  <a:cs typeface="Liberation Sans"/>
                  <a:hlinkClick r:id="rId5"/>
                </a:rPr>
                <a:t>p</a:t>
              </a:r>
              <a:r>
                <a:rPr sz="673" i="1" u="sng" spc="9" dirty="0">
                  <a:solidFill>
                    <a:srgbClr val="0562C1"/>
                  </a:solidFill>
                  <a:latin typeface="Liberation Sans"/>
                  <a:cs typeface="Liberation Sans"/>
                  <a:hlinkClick r:id="rId5"/>
                </a:rPr>
                <a:t>e</a:t>
              </a:r>
              <a:r>
                <a:rPr sz="673" i="1" u="sng" dirty="0">
                  <a:solidFill>
                    <a:srgbClr val="0562C1"/>
                  </a:solidFill>
                  <a:latin typeface="Liberation Sans"/>
                  <a:cs typeface="Liberation Sans"/>
                  <a:hlinkClick r:id="rId5"/>
                </a:rPr>
                <a:t>dago</a:t>
              </a:r>
              <a:r>
                <a:rPr sz="673" i="1" u="sng" spc="9" dirty="0">
                  <a:solidFill>
                    <a:srgbClr val="0562C1"/>
                  </a:solidFill>
                  <a:latin typeface="Liberation Sans"/>
                  <a:cs typeface="Liberation Sans"/>
                  <a:hlinkClick r:id="rId5"/>
                </a:rPr>
                <a:t>g</a:t>
              </a:r>
              <a:r>
                <a:rPr sz="673" i="1" u="sng" spc="-3" dirty="0">
                  <a:solidFill>
                    <a:srgbClr val="0562C1"/>
                  </a:solidFill>
                  <a:latin typeface="Liberation Sans"/>
                  <a:cs typeface="Liberation Sans"/>
                  <a:hlinkClick r:id="rId5"/>
                </a:rPr>
                <a:t>i</a:t>
              </a:r>
              <a:r>
                <a:rPr sz="673" i="1" u="sng" dirty="0">
                  <a:solidFill>
                    <a:srgbClr val="0562C1"/>
                  </a:solidFill>
                  <a:latin typeface="Liberation Sans"/>
                  <a:cs typeface="Liberation Sans"/>
                  <a:hlinkClick r:id="rId5"/>
                </a:rPr>
                <a:t>e</a:t>
              </a:r>
              <a:r>
                <a:rPr sz="673" i="1" u="sng" spc="-3" dirty="0">
                  <a:solidFill>
                    <a:srgbClr val="0562C1"/>
                  </a:solidFill>
                  <a:latin typeface="Liberation Sans"/>
                  <a:cs typeface="Liberation Sans"/>
                  <a:hlinkClick r:id="rId5"/>
                </a:rPr>
                <a:t>-</a:t>
              </a:r>
              <a:r>
                <a:rPr sz="673" i="1" u="sng" spc="-6" dirty="0">
                  <a:solidFill>
                    <a:srgbClr val="0562C1"/>
                  </a:solidFill>
                  <a:latin typeface="Liberation Sans"/>
                  <a:cs typeface="Liberation Sans"/>
                  <a:hlinkClick r:id="rId5"/>
                </a:rPr>
                <a:t>n</a:t>
              </a:r>
              <a:r>
                <a:rPr sz="673" i="1" u="sng" dirty="0">
                  <a:solidFill>
                    <a:srgbClr val="0562C1"/>
                  </a:solidFill>
                  <a:latin typeface="Liberation Sans"/>
                  <a:cs typeface="Liberation Sans"/>
                  <a:hlinkClick r:id="rId5"/>
                </a:rPr>
                <a:t>o</a:t>
              </a:r>
              <a:r>
                <a:rPr sz="673" i="1" u="sng" spc="-3" dirty="0">
                  <a:solidFill>
                    <a:srgbClr val="0562C1"/>
                  </a:solidFill>
                  <a:latin typeface="Liberation Sans"/>
                  <a:cs typeface="Liberation Sans"/>
                  <a:hlinkClick r:id="rId5"/>
                </a:rPr>
                <a:t>r</a:t>
              </a:r>
              <a:r>
                <a:rPr sz="673" i="1" u="sng" spc="-6" dirty="0">
                  <a:solidFill>
                    <a:srgbClr val="0562C1"/>
                  </a:solidFill>
                  <a:latin typeface="Liberation Sans"/>
                  <a:cs typeface="Liberation Sans"/>
                  <a:hlinkClick r:id="rId5"/>
                </a:rPr>
                <a:t>d</a:t>
              </a:r>
              <a:r>
                <a:rPr sz="673" i="1" u="sng" spc="-3" dirty="0">
                  <a:solidFill>
                    <a:srgbClr val="0562C1"/>
                  </a:solidFill>
                  <a:latin typeface="Liberation Sans"/>
                  <a:cs typeface="Liberation Sans"/>
                  <a:hlinkClick r:id="rId5"/>
                </a:rPr>
                <a:t>.</a:t>
              </a:r>
              <a:r>
                <a:rPr sz="673" i="1" u="sng" dirty="0">
                  <a:solidFill>
                    <a:srgbClr val="0562C1"/>
                  </a:solidFill>
                  <a:latin typeface="Liberation Sans"/>
                  <a:cs typeface="Liberation Sans"/>
                  <a:hlinkClick r:id="rId5"/>
                </a:rPr>
                <a:t>ac</a:t>
              </a:r>
              <a:r>
                <a:rPr sz="673" i="1" u="sng" spc="-9" dirty="0">
                  <a:solidFill>
                    <a:srgbClr val="0562C1"/>
                  </a:solidFill>
                  <a:latin typeface="Liberation Sans"/>
                  <a:cs typeface="Liberation Sans"/>
                  <a:hlinkClick r:id="rId5"/>
                </a:rPr>
                <a:t>-</a:t>
              </a:r>
              <a:r>
                <a:rPr sz="673" i="1" u="sng" spc="3" dirty="0">
                  <a:solidFill>
                    <a:srgbClr val="0562C1"/>
                  </a:solidFill>
                  <a:latin typeface="Liberation Sans"/>
                  <a:cs typeface="Liberation Sans"/>
                  <a:hlinkClick r:id="rId5"/>
                </a:rPr>
                <a:t>l</a:t>
              </a:r>
              <a:r>
                <a:rPr sz="673" i="1" u="sng" spc="-3" dirty="0">
                  <a:solidFill>
                    <a:srgbClr val="0562C1"/>
                  </a:solidFill>
                  <a:latin typeface="Liberation Sans"/>
                  <a:cs typeface="Liberation Sans"/>
                  <a:hlinkClick r:id="rId5"/>
                </a:rPr>
                <a:t>il</a:t>
              </a:r>
              <a:r>
                <a:rPr sz="673" i="1" u="sng" spc="-12" dirty="0">
                  <a:solidFill>
                    <a:srgbClr val="0562C1"/>
                  </a:solidFill>
                  <a:latin typeface="Liberation Sans"/>
                  <a:cs typeface="Liberation Sans"/>
                  <a:hlinkClick r:id="rId5"/>
                </a:rPr>
                <a:t>l</a:t>
              </a:r>
              <a:r>
                <a:rPr sz="673" i="1" u="sng" dirty="0">
                  <a:solidFill>
                    <a:srgbClr val="0562C1"/>
                  </a:solidFill>
                  <a:latin typeface="Liberation Sans"/>
                  <a:cs typeface="Liberation Sans"/>
                  <a:hlinkClick r:id="rId5"/>
                </a:rPr>
                <a:t>e</a:t>
              </a:r>
              <a:r>
                <a:rPr sz="673" i="1" u="sng" spc="-3" dirty="0">
                  <a:solidFill>
                    <a:srgbClr val="0562C1"/>
                  </a:solidFill>
                  <a:latin typeface="Liberation Sans"/>
                  <a:cs typeface="Liberation Sans"/>
                  <a:hlinkClick r:id="rId5"/>
                </a:rPr>
                <a:t>.f</a:t>
              </a:r>
              <a:r>
                <a:rPr sz="673" i="1" u="sng" spc="-9" dirty="0">
                  <a:solidFill>
                    <a:srgbClr val="0562C1"/>
                  </a:solidFill>
                  <a:latin typeface="Liberation Sans"/>
                  <a:cs typeface="Liberation Sans"/>
                  <a:hlinkClick r:id="rId5"/>
                </a:rPr>
                <a:t>r</a:t>
              </a:r>
              <a:r>
                <a:rPr sz="673" i="1" u="sng" spc="-3" dirty="0">
                  <a:solidFill>
                    <a:srgbClr val="0562C1"/>
                  </a:solidFill>
                  <a:latin typeface="Liberation Sans"/>
                  <a:cs typeface="Liberation Sans"/>
                  <a:hlinkClick r:id="rId5"/>
                </a:rPr>
                <a:t>/IMG/</a:t>
              </a:r>
              <a:r>
                <a:rPr sz="673" i="1" u="sng" dirty="0">
                  <a:solidFill>
                    <a:srgbClr val="0562C1"/>
                  </a:solidFill>
                  <a:latin typeface="Liberation Sans"/>
                  <a:cs typeface="Liberation Sans"/>
                  <a:hlinkClick r:id="rId5"/>
                </a:rPr>
                <a:t>p</a:t>
              </a:r>
              <a:r>
                <a:rPr sz="673" i="1" u="sng" spc="9" dirty="0">
                  <a:solidFill>
                    <a:srgbClr val="0562C1"/>
                  </a:solidFill>
                  <a:latin typeface="Liberation Sans"/>
                  <a:cs typeface="Liberation Sans"/>
                  <a:hlinkClick r:id="rId5"/>
                </a:rPr>
                <a:t>d</a:t>
              </a:r>
              <a:r>
                <a:rPr sz="673" i="1" u="sng" spc="-3" dirty="0">
                  <a:solidFill>
                    <a:srgbClr val="0562C1"/>
                  </a:solidFill>
                  <a:latin typeface="Liberation Sans"/>
                  <a:cs typeface="Liberation Sans"/>
                  <a:hlinkClick r:id="rId5"/>
                </a:rPr>
                <a:t>f/</a:t>
              </a:r>
              <a:r>
                <a:rPr sz="673" i="1" u="sng" dirty="0">
                  <a:solidFill>
                    <a:srgbClr val="0562C1"/>
                  </a:solidFill>
                  <a:latin typeface="Liberation Sans"/>
                  <a:cs typeface="Liberation Sans"/>
                  <a:hlinkClick r:id="rId5"/>
                </a:rPr>
                <a:t>p</a:t>
              </a:r>
              <a:r>
                <a:rPr sz="673" i="1" u="sng" spc="-3" dirty="0">
                  <a:solidFill>
                    <a:srgbClr val="0562C1"/>
                  </a:solidFill>
                  <a:latin typeface="Liberation Sans"/>
                  <a:cs typeface="Liberation Sans"/>
                  <a:hlinkClick r:id="rId5"/>
                </a:rPr>
                <a:t>r</a:t>
              </a:r>
              <a:r>
                <a:rPr sz="673" i="1" u="sng" dirty="0">
                  <a:solidFill>
                    <a:srgbClr val="0562C1"/>
                  </a:solidFill>
                  <a:latin typeface="Liberation Sans"/>
                  <a:cs typeface="Liberation Sans"/>
                  <a:hlinkClick r:id="rId5"/>
                </a:rPr>
                <a:t>esen</a:t>
              </a:r>
              <a:r>
                <a:rPr sz="673" i="1" u="sng" spc="-3" dirty="0">
                  <a:solidFill>
                    <a:srgbClr val="0562C1"/>
                  </a:solidFill>
                  <a:latin typeface="Liberation Sans"/>
                  <a:cs typeface="Liberation Sans"/>
                  <a:hlinkClick r:id="rId5"/>
                </a:rPr>
                <a:t>t</a:t>
              </a:r>
              <a:r>
                <a:rPr sz="673" i="1" u="sng" dirty="0">
                  <a:solidFill>
                    <a:srgbClr val="0562C1"/>
                  </a:solidFill>
                  <a:latin typeface="Liberation Sans"/>
                  <a:cs typeface="Liberation Sans"/>
                  <a:hlinkClick r:id="rId5"/>
                </a:rPr>
                <a:t>a</a:t>
              </a:r>
              <a:r>
                <a:rPr sz="673" i="1" u="sng" spc="-3" dirty="0">
                  <a:solidFill>
                    <a:srgbClr val="0562C1"/>
                  </a:solidFill>
                  <a:latin typeface="Liberation Sans"/>
                  <a:cs typeface="Liberation Sans"/>
                  <a:hlinkClick r:id="rId5"/>
                </a:rPr>
                <a:t>ti</a:t>
              </a:r>
              <a:r>
                <a:rPr sz="673" i="1" u="sng" dirty="0">
                  <a:solidFill>
                    <a:srgbClr val="0562C1"/>
                  </a:solidFill>
                  <a:latin typeface="Liberation Sans"/>
                  <a:cs typeface="Liberation Sans"/>
                  <a:hlinkClick r:id="rId5"/>
                </a:rPr>
                <a:t>on</a:t>
              </a:r>
              <a:r>
                <a:rPr sz="673" i="1" u="sng" spc="-3" dirty="0">
                  <a:solidFill>
                    <a:srgbClr val="0562C1"/>
                  </a:solidFill>
                  <a:latin typeface="Liberation Sans"/>
                  <a:cs typeface="Liberation Sans"/>
                  <a:hlinkClick r:id="rId5"/>
                </a:rPr>
                <a:t>-</a:t>
              </a:r>
              <a:r>
                <a:rPr sz="673" i="1" u="sng" dirty="0">
                  <a:solidFill>
                    <a:srgbClr val="0562C1"/>
                  </a:solidFill>
                  <a:latin typeface="Liberation Sans"/>
                  <a:cs typeface="Liberation Sans"/>
                  <a:hlinkClick r:id="rId5"/>
                </a:rPr>
                <a:t>ace</a:t>
              </a:r>
              <a:r>
                <a:rPr sz="673" i="1" u="sng" spc="-3" dirty="0">
                  <a:solidFill>
                    <a:srgbClr val="0562C1"/>
                  </a:solidFill>
                  <a:latin typeface="Liberation Sans"/>
                  <a:cs typeface="Liberation Sans"/>
                  <a:hlinkClick r:id="rId5"/>
                </a:rPr>
                <a:t>-</a:t>
              </a:r>
              <a:r>
                <a:rPr sz="673" i="1" u="sng" dirty="0">
                  <a:solidFill>
                    <a:srgbClr val="0562C1"/>
                  </a:solidFill>
                  <a:latin typeface="Liberation Sans"/>
                  <a:cs typeface="Liberation Sans"/>
                  <a:hlinkClick r:id="rId5"/>
                </a:rPr>
                <a:t>a</a:t>
              </a:r>
              <a:r>
                <a:rPr sz="673" i="1" u="sng" spc="-3" dirty="0">
                  <a:solidFill>
                    <a:srgbClr val="0562C1"/>
                  </a:solidFill>
                  <a:latin typeface="Liberation Sans"/>
                  <a:cs typeface="Liberation Sans"/>
                  <a:hlinkClick r:id="rId5"/>
                </a:rPr>
                <a:t>rit</a:t>
              </a:r>
              <a:r>
                <a:rPr sz="673" i="1" u="sng" dirty="0">
                  <a:solidFill>
                    <a:srgbClr val="0562C1"/>
                  </a:solidFill>
                  <a:latin typeface="Liberation Sans"/>
                  <a:cs typeface="Liberation Sans"/>
                  <a:hlinkClick r:id="rId5"/>
                </a:rPr>
                <a:t>h</a:t>
              </a:r>
              <a:r>
                <a:rPr sz="673" i="1" u="sng" spc="-25" dirty="0">
                  <a:solidFill>
                    <a:srgbClr val="0562C1"/>
                  </a:solidFill>
                  <a:latin typeface="Liberation Sans"/>
                  <a:cs typeface="Liberation Sans"/>
                  <a:hlinkClick r:id="rId5"/>
                </a:rPr>
                <a:t>m</a:t>
              </a:r>
              <a:r>
                <a:rPr sz="673" i="1" u="sng" spc="9" dirty="0">
                  <a:solidFill>
                    <a:srgbClr val="0562C1"/>
                  </a:solidFill>
                  <a:latin typeface="Liberation Sans"/>
                  <a:cs typeface="Liberation Sans"/>
                  <a:hlinkClick r:id="rId5"/>
                </a:rPr>
                <a:t>e</a:t>
              </a:r>
              <a:r>
                <a:rPr sz="673" i="1" u="sng" dirty="0">
                  <a:solidFill>
                    <a:srgbClr val="0562C1"/>
                  </a:solidFill>
                  <a:latin typeface="Liberation Sans"/>
                  <a:cs typeface="Liberation Sans"/>
                  <a:hlinkClick r:id="rId5"/>
                </a:rPr>
                <a:t>co</a:t>
              </a:r>
              <a:r>
                <a:rPr sz="673" i="1" u="sng" spc="-3" dirty="0">
                  <a:solidFill>
                    <a:srgbClr val="0562C1"/>
                  </a:solidFill>
                  <a:latin typeface="Liberation Sans"/>
                  <a:cs typeface="Liberation Sans"/>
                  <a:hlinkClick r:id="rId5"/>
                </a:rPr>
                <a:t>l</a:t>
              </a:r>
              <a:r>
                <a:rPr sz="673" i="1" u="sng" dirty="0">
                  <a:solidFill>
                    <a:srgbClr val="0562C1"/>
                  </a:solidFill>
                  <a:latin typeface="Liberation Sans"/>
                  <a:cs typeface="Liberation Sans"/>
                  <a:hlinkClick r:id="rId5"/>
                </a:rPr>
                <a:t>e</a:t>
              </a:r>
              <a:r>
                <a:rPr sz="673" i="1" u="sng" spc="-3" dirty="0">
                  <a:solidFill>
                    <a:srgbClr val="0562C1"/>
                  </a:solidFill>
                  <a:latin typeface="Liberation Sans"/>
                  <a:cs typeface="Liberation Sans"/>
                  <a:hlinkClick r:id="rId5"/>
                </a:rPr>
                <a:t>.</a:t>
              </a:r>
              <a:r>
                <a:rPr sz="673" i="1" u="sng" dirty="0">
                  <a:solidFill>
                    <a:srgbClr val="0562C1"/>
                  </a:solidFill>
                  <a:latin typeface="Liberation Sans"/>
                  <a:cs typeface="Liberation Sans"/>
                  <a:hlinkClick r:id="rId5"/>
                </a:rPr>
                <a:t>pdf</a:t>
              </a:r>
              <a:endParaRPr sz="673" dirty="0">
                <a:latin typeface="Liberation Sans"/>
                <a:cs typeface="Liberation Sans"/>
              </a:endParaRPr>
            </a:p>
            <a:p>
              <a:pPr marL="1579773" algn="ctr">
                <a:lnSpc>
                  <a:spcPts val="737"/>
                </a:lnSpc>
                <a:spcBef>
                  <a:spcPts val="37"/>
                </a:spcBef>
              </a:pPr>
              <a:r>
                <a:rPr sz="1010" spc="-12" baseline="2600" dirty="0">
                  <a:solidFill>
                    <a:srgbClr val="898989"/>
                  </a:solidFill>
                  <a:latin typeface="Calibri"/>
                  <a:cs typeface="Calibri"/>
                </a:rPr>
                <a:t>R</a:t>
              </a:r>
              <a:r>
                <a:rPr sz="1010" spc="3" baseline="2600" dirty="0">
                  <a:solidFill>
                    <a:srgbClr val="898989"/>
                  </a:solidFill>
                  <a:latin typeface="Calibri"/>
                  <a:cs typeface="Calibri"/>
                </a:rPr>
                <a:t>é</a:t>
              </a:r>
              <a:r>
                <a:rPr sz="1010" spc="-3" baseline="2600" dirty="0">
                  <a:solidFill>
                    <a:srgbClr val="898989"/>
                  </a:solidFill>
                  <a:latin typeface="Calibri"/>
                  <a:cs typeface="Calibri"/>
                </a:rPr>
                <a:t>so</a:t>
              </a:r>
              <a:r>
                <a:rPr sz="1010" baseline="2600" dirty="0">
                  <a:solidFill>
                    <a:srgbClr val="898989"/>
                  </a:solidFill>
                  <a:latin typeface="Calibri"/>
                  <a:cs typeface="Calibri"/>
                </a:rPr>
                <a:t>l</a:t>
              </a:r>
              <a:r>
                <a:rPr sz="1010" spc="-3" baseline="2600" dirty="0">
                  <a:solidFill>
                    <a:srgbClr val="898989"/>
                  </a:solidFill>
                  <a:latin typeface="Calibri"/>
                  <a:cs typeface="Calibri"/>
                </a:rPr>
                <a:t>ut</a:t>
              </a:r>
              <a:r>
                <a:rPr sz="1010" baseline="2600" dirty="0">
                  <a:solidFill>
                    <a:srgbClr val="898989"/>
                  </a:solidFill>
                  <a:latin typeface="Calibri"/>
                  <a:cs typeface="Calibri"/>
                </a:rPr>
                <a:t>i</a:t>
              </a:r>
              <a:r>
                <a:rPr sz="1010" spc="-3" baseline="2600" dirty="0">
                  <a:solidFill>
                    <a:srgbClr val="898989"/>
                  </a:solidFill>
                  <a:latin typeface="Calibri"/>
                  <a:cs typeface="Calibri"/>
                </a:rPr>
                <a:t>o</a:t>
              </a:r>
              <a:r>
                <a:rPr sz="1010" baseline="2600" dirty="0">
                  <a:solidFill>
                    <a:srgbClr val="898989"/>
                  </a:solidFill>
                  <a:latin typeface="Calibri"/>
                  <a:cs typeface="Calibri"/>
                </a:rPr>
                <a:t>n</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d</a:t>
              </a:r>
              <a:r>
                <a:rPr sz="1010" baseline="2600" dirty="0">
                  <a:solidFill>
                    <a:srgbClr val="898989"/>
                  </a:solidFill>
                  <a:latin typeface="Calibri"/>
                  <a:cs typeface="Calibri"/>
                </a:rPr>
                <a:t>e</a:t>
              </a:r>
              <a:r>
                <a:rPr sz="1010" spc="-12" baseline="2760" dirty="0">
                  <a:solidFill>
                    <a:srgbClr val="898989"/>
                  </a:solidFill>
                  <a:latin typeface="Times New Roman"/>
                  <a:cs typeface="Times New Roman"/>
                </a:rPr>
                <a:t> </a:t>
              </a:r>
              <a:r>
                <a:rPr sz="1010" spc="-3" baseline="2600" dirty="0">
                  <a:solidFill>
                    <a:srgbClr val="898989"/>
                  </a:solidFill>
                  <a:latin typeface="Calibri"/>
                  <a:cs typeface="Calibri"/>
                </a:rPr>
                <a:t>p</a:t>
              </a:r>
              <a:r>
                <a:rPr sz="1010" spc="-6" baseline="2600" dirty="0">
                  <a:solidFill>
                    <a:srgbClr val="898989"/>
                  </a:solidFill>
                  <a:latin typeface="Calibri"/>
                  <a:cs typeface="Calibri"/>
                </a:rPr>
                <a:t>r</a:t>
              </a:r>
              <a:r>
                <a:rPr sz="1010" spc="-3" baseline="2600" dirty="0">
                  <a:solidFill>
                    <a:srgbClr val="898989"/>
                  </a:solidFill>
                  <a:latin typeface="Calibri"/>
                  <a:cs typeface="Calibri"/>
                </a:rPr>
                <a:t>ob</a:t>
              </a:r>
              <a:r>
                <a:rPr sz="1010" baseline="2600" dirty="0">
                  <a:solidFill>
                    <a:srgbClr val="898989"/>
                  </a:solidFill>
                  <a:latin typeface="Calibri"/>
                  <a:cs typeface="Calibri"/>
                </a:rPr>
                <a:t>l</a:t>
              </a:r>
              <a:r>
                <a:rPr sz="1010" spc="3" baseline="2600" dirty="0">
                  <a:solidFill>
                    <a:srgbClr val="898989"/>
                  </a:solidFill>
                  <a:latin typeface="Calibri"/>
                  <a:cs typeface="Calibri"/>
                </a:rPr>
                <a:t>è</a:t>
              </a:r>
              <a:r>
                <a:rPr sz="1010" spc="-3" baseline="2600" dirty="0">
                  <a:solidFill>
                    <a:srgbClr val="898989"/>
                  </a:solidFill>
                  <a:latin typeface="Calibri"/>
                  <a:cs typeface="Calibri"/>
                </a:rPr>
                <a:t>m</a:t>
              </a:r>
              <a:r>
                <a:rPr sz="1010" spc="3" baseline="2600" dirty="0">
                  <a:solidFill>
                    <a:srgbClr val="898989"/>
                  </a:solidFill>
                  <a:latin typeface="Calibri"/>
                  <a:cs typeface="Calibri"/>
                </a:rPr>
                <a:t>e</a:t>
              </a:r>
              <a:r>
                <a:rPr sz="1010" spc="-3" baseline="2600" dirty="0">
                  <a:solidFill>
                    <a:srgbClr val="898989"/>
                  </a:solidFill>
                  <a:latin typeface="Calibri"/>
                  <a:cs typeface="Calibri"/>
                </a:rPr>
                <a:t>s</a:t>
              </a:r>
              <a:r>
                <a:rPr sz="1010" baseline="2600" dirty="0">
                  <a:solidFill>
                    <a:srgbClr val="898989"/>
                  </a:solidFill>
                  <a:latin typeface="Calibri"/>
                  <a:cs typeface="Calibri"/>
                </a:rPr>
                <a:t>,</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M</a:t>
              </a:r>
              <a:r>
                <a:rPr sz="1010" baseline="2600" dirty="0">
                  <a:solidFill>
                    <a:srgbClr val="898989"/>
                  </a:solidFill>
                  <a:latin typeface="Calibri"/>
                  <a:cs typeface="Calibri"/>
                </a:rPr>
                <a:t>i</a:t>
              </a:r>
              <a:r>
                <a:rPr sz="1010" spc="-3" baseline="2600" dirty="0">
                  <a:solidFill>
                    <a:srgbClr val="898989"/>
                  </a:solidFill>
                  <a:latin typeface="Calibri"/>
                  <a:cs typeface="Calibri"/>
                </a:rPr>
                <a:t>gu</a:t>
              </a:r>
              <a:r>
                <a:rPr sz="1010" spc="3" baseline="2600" dirty="0">
                  <a:solidFill>
                    <a:srgbClr val="898989"/>
                  </a:solidFill>
                  <a:latin typeface="Calibri"/>
                  <a:cs typeface="Calibri"/>
                </a:rPr>
                <a:t>e</a:t>
              </a:r>
              <a:r>
                <a:rPr sz="1010" baseline="2600" dirty="0">
                  <a:solidFill>
                    <a:srgbClr val="898989"/>
                  </a:solidFill>
                  <a:latin typeface="Calibri"/>
                  <a:cs typeface="Calibri"/>
                </a:rPr>
                <a:t>l</a:t>
              </a:r>
              <a:r>
                <a:rPr sz="1010" spc="-16" baseline="2760" dirty="0">
                  <a:solidFill>
                    <a:srgbClr val="898989"/>
                  </a:solidFill>
                  <a:latin typeface="Times New Roman"/>
                  <a:cs typeface="Times New Roman"/>
                </a:rPr>
                <a:t> </a:t>
              </a:r>
              <a:r>
                <a:rPr sz="1010" spc="-60" baseline="2600" dirty="0">
                  <a:solidFill>
                    <a:srgbClr val="898989"/>
                  </a:solidFill>
                  <a:latin typeface="Calibri"/>
                  <a:cs typeface="Calibri"/>
                </a:rPr>
                <a:t>T</a:t>
              </a:r>
              <a:r>
                <a:rPr sz="1010" spc="-3" baseline="2600" dirty="0">
                  <a:solidFill>
                    <a:srgbClr val="898989"/>
                  </a:solidFill>
                  <a:latin typeface="Calibri"/>
                  <a:cs typeface="Calibri"/>
                </a:rPr>
                <a:t>oqu</a:t>
              </a:r>
              <a:r>
                <a:rPr sz="1010" spc="3" baseline="2600" dirty="0">
                  <a:solidFill>
                    <a:srgbClr val="898989"/>
                  </a:solidFill>
                  <a:latin typeface="Calibri"/>
                  <a:cs typeface="Calibri"/>
                </a:rPr>
                <a:t>e</a:t>
              </a:r>
              <a:r>
                <a:rPr sz="1010" baseline="2600" dirty="0">
                  <a:solidFill>
                    <a:srgbClr val="898989"/>
                  </a:solidFill>
                  <a:latin typeface="Calibri"/>
                  <a:cs typeface="Calibri"/>
                </a:rPr>
                <a:t>t</a:t>
              </a:r>
              <a:r>
                <a:rPr sz="1010" spc="-19" baseline="2760" dirty="0">
                  <a:solidFill>
                    <a:srgbClr val="898989"/>
                  </a:solidFill>
                  <a:latin typeface="Times New Roman"/>
                  <a:cs typeface="Times New Roman"/>
                </a:rPr>
                <a:t> </a:t>
              </a:r>
              <a:r>
                <a:rPr sz="1010" baseline="2600" dirty="0">
                  <a:solidFill>
                    <a:srgbClr val="898989"/>
                  </a:solidFill>
                  <a:latin typeface="Calibri"/>
                  <a:cs typeface="Calibri"/>
                </a:rPr>
                <a:t>-</a:t>
              </a:r>
              <a:endParaRPr sz="673" dirty="0">
                <a:latin typeface="Calibri"/>
                <a:cs typeface="Calibri"/>
              </a:endParaRPr>
            </a:p>
            <a:p>
              <a:pPr marL="1895454" marR="316989" algn="ctr">
                <a:lnSpc>
                  <a:spcPts val="808"/>
                </a:lnSpc>
                <a:spcBef>
                  <a:spcPts val="3"/>
                </a:spcBef>
              </a:pPr>
              <a:r>
                <a:rPr sz="1010" spc="-3" baseline="2600" dirty="0">
                  <a:solidFill>
                    <a:srgbClr val="898989"/>
                  </a:solidFill>
                  <a:latin typeface="Calibri"/>
                  <a:cs typeface="Calibri"/>
                </a:rPr>
                <a:t>P</a:t>
              </a:r>
              <a:r>
                <a:rPr sz="1010" baseline="2600" dirty="0">
                  <a:solidFill>
                    <a:srgbClr val="898989"/>
                  </a:solidFill>
                  <a:latin typeface="Calibri"/>
                  <a:cs typeface="Calibri"/>
                </a:rPr>
                <a:t>NF</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R</a:t>
              </a:r>
              <a:r>
                <a:rPr sz="1010" spc="-3" baseline="2600" dirty="0">
                  <a:solidFill>
                    <a:srgbClr val="898989"/>
                  </a:solidFill>
                  <a:latin typeface="Calibri"/>
                  <a:cs typeface="Calibri"/>
                </a:rPr>
                <a:t>M</a:t>
              </a:r>
              <a:r>
                <a:rPr sz="1010" baseline="2600" dirty="0">
                  <a:solidFill>
                    <a:srgbClr val="898989"/>
                  </a:solidFill>
                  <a:latin typeface="Calibri"/>
                  <a:cs typeface="Calibri"/>
                </a:rPr>
                <a:t>C</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Oc</a:t>
              </a:r>
              <a:r>
                <a:rPr sz="1010" spc="-12" baseline="2600" dirty="0">
                  <a:solidFill>
                    <a:srgbClr val="898989"/>
                  </a:solidFill>
                  <a:latin typeface="Calibri"/>
                  <a:cs typeface="Calibri"/>
                </a:rPr>
                <a:t>t</a:t>
              </a:r>
              <a:r>
                <a:rPr sz="1010" spc="-3" baseline="2600" dirty="0">
                  <a:solidFill>
                    <a:srgbClr val="898989"/>
                  </a:solidFill>
                  <a:latin typeface="Calibri"/>
                  <a:cs typeface="Calibri"/>
                </a:rPr>
                <a:t>ob</a:t>
              </a:r>
              <a:r>
                <a:rPr sz="1010" spc="-6" baseline="2600" dirty="0">
                  <a:solidFill>
                    <a:srgbClr val="898989"/>
                  </a:solidFill>
                  <a:latin typeface="Calibri"/>
                  <a:cs typeface="Calibri"/>
                </a:rPr>
                <a:t>r</a:t>
              </a:r>
              <a:r>
                <a:rPr sz="1010" baseline="2600" dirty="0">
                  <a:solidFill>
                    <a:srgbClr val="898989"/>
                  </a:solidFill>
                  <a:latin typeface="Calibri"/>
                  <a:cs typeface="Calibri"/>
                </a:rPr>
                <a:t>e</a:t>
              </a:r>
              <a:r>
                <a:rPr sz="1010" spc="-12" baseline="2760" dirty="0">
                  <a:solidFill>
                    <a:srgbClr val="898989"/>
                  </a:solidFill>
                  <a:latin typeface="Times New Roman"/>
                  <a:cs typeface="Times New Roman"/>
                </a:rPr>
                <a:t> </a:t>
              </a:r>
              <a:r>
                <a:rPr sz="1010" spc="3" baseline="2600" dirty="0">
                  <a:solidFill>
                    <a:srgbClr val="898989"/>
                  </a:solidFill>
                  <a:latin typeface="Calibri"/>
                  <a:cs typeface="Calibri"/>
                </a:rPr>
                <a:t>201</a:t>
              </a:r>
              <a:r>
                <a:rPr sz="1010" baseline="2600" dirty="0">
                  <a:solidFill>
                    <a:srgbClr val="898989"/>
                  </a:solidFill>
                  <a:latin typeface="Calibri"/>
                  <a:cs typeface="Calibri"/>
                </a:rPr>
                <a:t>9</a:t>
              </a:r>
              <a:endParaRPr sz="673" dirty="0">
                <a:latin typeface="Calibri"/>
                <a:cs typeface="Calibri"/>
              </a:endParaRPr>
            </a:p>
          </p:txBody>
        </p:sp>
      </p:grpSp>
    </p:spTree>
    <p:extLst>
      <p:ext uri="{BB962C8B-B14F-4D97-AF65-F5344CB8AC3E}">
        <p14:creationId xmlns:p14="http://schemas.microsoft.com/office/powerpoint/2010/main" val="96751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571323" y="986735"/>
            <a:ext cx="0" cy="587410"/>
          </a:xfrm>
          <a:custGeom>
            <a:avLst/>
            <a:gdLst/>
            <a:ahLst/>
            <a:cxnLst/>
            <a:rect l="l" t="t" r="r" b="b"/>
            <a:pathLst>
              <a:path h="915924">
                <a:moveTo>
                  <a:pt x="0" y="0"/>
                </a:moveTo>
                <a:lnTo>
                  <a:pt x="0" y="915923"/>
                </a:lnTo>
              </a:path>
            </a:pathLst>
          </a:custGeom>
          <a:ln w="34798">
            <a:solidFill>
              <a:srgbClr val="5A9AD5"/>
            </a:solidFill>
          </a:ln>
        </p:spPr>
        <p:txBody>
          <a:bodyPr wrap="square" lIns="0" tIns="0" rIns="0" bIns="0" rtlCol="0">
            <a:noAutofit/>
          </a:bodyPr>
          <a:lstStyle/>
          <a:p>
            <a:endParaRPr sz="1154"/>
          </a:p>
        </p:txBody>
      </p:sp>
      <p:sp>
        <p:nvSpPr>
          <p:cNvPr id="13" name="object 13"/>
          <p:cNvSpPr txBox="1"/>
          <p:nvPr/>
        </p:nvSpPr>
        <p:spPr>
          <a:xfrm>
            <a:off x="253351" y="965395"/>
            <a:ext cx="227990" cy="244998"/>
          </a:xfrm>
          <a:prstGeom prst="rect">
            <a:avLst/>
          </a:prstGeom>
        </p:spPr>
        <p:txBody>
          <a:bodyPr wrap="square" lIns="0" tIns="0" rIns="0" bIns="0" rtlCol="0">
            <a:noAutofit/>
          </a:bodyPr>
          <a:lstStyle/>
          <a:p>
            <a:pPr marL="8145">
              <a:lnSpc>
                <a:spcPts val="1898"/>
              </a:lnSpc>
              <a:spcBef>
                <a:spcPts val="95"/>
              </a:spcBef>
            </a:pPr>
            <a:r>
              <a:rPr sz="2693" b="1" spc="3" baseline="2925" dirty="0">
                <a:solidFill>
                  <a:srgbClr val="006FC0"/>
                </a:solidFill>
                <a:latin typeface="Calibri"/>
                <a:cs typeface="Calibri"/>
              </a:rPr>
              <a:t>1</a:t>
            </a:r>
            <a:r>
              <a:rPr sz="2693" b="1" baseline="2925" dirty="0">
                <a:solidFill>
                  <a:srgbClr val="006FC0"/>
                </a:solidFill>
                <a:latin typeface="Calibri"/>
                <a:cs typeface="Calibri"/>
              </a:rPr>
              <a:t>.</a:t>
            </a:r>
            <a:endParaRPr sz="1796">
              <a:latin typeface="Calibri"/>
              <a:cs typeface="Calibri"/>
            </a:endParaRPr>
          </a:p>
        </p:txBody>
      </p:sp>
      <p:sp>
        <p:nvSpPr>
          <p:cNvPr id="12" name="object 12"/>
          <p:cNvSpPr txBox="1"/>
          <p:nvPr/>
        </p:nvSpPr>
        <p:spPr>
          <a:xfrm>
            <a:off x="815714" y="1080563"/>
            <a:ext cx="4206236" cy="598812"/>
          </a:xfrm>
          <a:prstGeom prst="rect">
            <a:avLst/>
          </a:prstGeom>
        </p:spPr>
        <p:txBody>
          <a:bodyPr wrap="square" lIns="0" tIns="0" rIns="0" bIns="0" rtlCol="0">
            <a:noAutofit/>
          </a:bodyPr>
          <a:lstStyle/>
          <a:p>
            <a:pPr marL="8145" marR="23173">
              <a:lnSpc>
                <a:spcPts val="1437"/>
              </a:lnSpc>
              <a:spcBef>
                <a:spcPts val="71"/>
              </a:spcBef>
            </a:pPr>
            <a:r>
              <a:rPr lang="fr-FR" sz="2020" spc="-3" baseline="2600" dirty="0" smtClean="0">
                <a:latin typeface="Calibri"/>
                <a:cs typeface="Calibri"/>
              </a:rPr>
              <a:t>Une chemise coûte 41 </a:t>
            </a:r>
            <a:r>
              <a:rPr sz="2020" baseline="2600" dirty="0" smtClean="0">
                <a:latin typeface="Calibri"/>
                <a:cs typeface="Calibri"/>
              </a:rPr>
              <a:t>eu</a:t>
            </a:r>
            <a:r>
              <a:rPr sz="2020" spc="-22" baseline="2600" dirty="0" smtClean="0">
                <a:latin typeface="Calibri"/>
                <a:cs typeface="Calibri"/>
              </a:rPr>
              <a:t>r</a:t>
            </a:r>
            <a:r>
              <a:rPr sz="2020" spc="-3" baseline="2600" dirty="0" smtClean="0">
                <a:latin typeface="Calibri"/>
                <a:cs typeface="Calibri"/>
              </a:rPr>
              <a:t>os</a:t>
            </a:r>
            <a:r>
              <a:rPr sz="2020" baseline="2600" dirty="0">
                <a:latin typeface="Calibri"/>
                <a:cs typeface="Calibri"/>
              </a:rPr>
              <a:t>.</a:t>
            </a:r>
            <a:r>
              <a:rPr sz="2020" spc="-22" baseline="2760" dirty="0">
                <a:latin typeface="Times New Roman"/>
                <a:cs typeface="Times New Roman"/>
              </a:rPr>
              <a:t> </a:t>
            </a:r>
            <a:r>
              <a:rPr sz="2020" spc="3" baseline="2600" dirty="0">
                <a:latin typeface="Calibri"/>
                <a:cs typeface="Calibri"/>
              </a:rPr>
              <a:t>L</a:t>
            </a:r>
            <a:r>
              <a:rPr sz="2020" baseline="2600" dirty="0">
                <a:latin typeface="Calibri"/>
                <a:cs typeface="Calibri"/>
              </a:rPr>
              <a:t>e</a:t>
            </a:r>
            <a:r>
              <a:rPr sz="2020" spc="-28" baseline="2760" dirty="0">
                <a:latin typeface="Times New Roman"/>
                <a:cs typeface="Times New Roman"/>
              </a:rPr>
              <a:t> </a:t>
            </a:r>
            <a:r>
              <a:rPr sz="2020" baseline="2600" dirty="0">
                <a:latin typeface="Calibri"/>
                <a:cs typeface="Calibri"/>
              </a:rPr>
              <a:t>ma</a:t>
            </a:r>
            <a:r>
              <a:rPr sz="2020" spc="-16" baseline="2600" dirty="0">
                <a:latin typeface="Calibri"/>
                <a:cs typeface="Calibri"/>
              </a:rPr>
              <a:t>n</a:t>
            </a:r>
            <a:r>
              <a:rPr sz="2020" spc="-12" baseline="2600" dirty="0">
                <a:latin typeface="Calibri"/>
                <a:cs typeface="Calibri"/>
              </a:rPr>
              <a:t>t</a:t>
            </a:r>
            <a:r>
              <a:rPr sz="2020" baseline="2600" dirty="0">
                <a:latin typeface="Calibri"/>
                <a:cs typeface="Calibri"/>
              </a:rPr>
              <a:t>eau</a:t>
            </a:r>
            <a:r>
              <a:rPr sz="2020" spc="-28" baseline="2760" dirty="0">
                <a:latin typeface="Times New Roman"/>
                <a:cs typeface="Times New Roman"/>
              </a:rPr>
              <a:t> </a:t>
            </a:r>
            <a:r>
              <a:rPr sz="2020" spc="-6" baseline="2600" dirty="0">
                <a:latin typeface="Calibri"/>
                <a:cs typeface="Calibri"/>
              </a:rPr>
              <a:t>c</a:t>
            </a:r>
            <a:r>
              <a:rPr sz="2020" spc="-3" baseline="2600" dirty="0">
                <a:latin typeface="Calibri"/>
                <a:cs typeface="Calibri"/>
              </a:rPr>
              <a:t>o</a:t>
            </a:r>
            <a:r>
              <a:rPr sz="2020" baseline="2600" dirty="0">
                <a:latin typeface="Calibri"/>
                <a:cs typeface="Calibri"/>
              </a:rPr>
              <a:t>û</a:t>
            </a:r>
            <a:r>
              <a:rPr sz="2020" spc="-12" baseline="2600" dirty="0">
                <a:latin typeface="Calibri"/>
                <a:cs typeface="Calibri"/>
              </a:rPr>
              <a:t>t</a:t>
            </a:r>
            <a:r>
              <a:rPr sz="2020" baseline="2600" dirty="0">
                <a:latin typeface="Calibri"/>
                <a:cs typeface="Calibri"/>
              </a:rPr>
              <a:t>e</a:t>
            </a:r>
            <a:r>
              <a:rPr sz="2020" spc="-28" baseline="2760" dirty="0">
                <a:latin typeface="Times New Roman"/>
                <a:cs typeface="Times New Roman"/>
              </a:rPr>
              <a:t> </a:t>
            </a:r>
            <a:r>
              <a:rPr sz="2020" baseline="2600" dirty="0">
                <a:latin typeface="Calibri"/>
                <a:cs typeface="Calibri"/>
              </a:rPr>
              <a:t>qu</a:t>
            </a:r>
            <a:r>
              <a:rPr sz="2020" spc="-12" baseline="2600" dirty="0">
                <a:latin typeface="Calibri"/>
                <a:cs typeface="Calibri"/>
              </a:rPr>
              <a:t>a</a:t>
            </a:r>
            <a:r>
              <a:rPr sz="2020" spc="3" baseline="2600" dirty="0">
                <a:latin typeface="Calibri"/>
                <a:cs typeface="Calibri"/>
              </a:rPr>
              <a:t>t</a:t>
            </a:r>
            <a:r>
              <a:rPr sz="2020" spc="-16" baseline="2600" dirty="0">
                <a:latin typeface="Calibri"/>
                <a:cs typeface="Calibri"/>
              </a:rPr>
              <a:t>r</a:t>
            </a:r>
            <a:r>
              <a:rPr sz="2020" baseline="2600" dirty="0">
                <a:latin typeface="Calibri"/>
                <a:cs typeface="Calibri"/>
              </a:rPr>
              <a:t>e</a:t>
            </a:r>
            <a:r>
              <a:rPr sz="2020" spc="-28" baseline="2760" dirty="0">
                <a:latin typeface="Times New Roman"/>
                <a:cs typeface="Times New Roman"/>
              </a:rPr>
              <a:t> </a:t>
            </a:r>
            <a:r>
              <a:rPr sz="2020" spc="-35" baseline="2600" dirty="0">
                <a:latin typeface="Calibri"/>
                <a:cs typeface="Calibri"/>
              </a:rPr>
              <a:t>f</a:t>
            </a:r>
            <a:r>
              <a:rPr sz="2020" spc="-3" baseline="2600" dirty="0">
                <a:latin typeface="Calibri"/>
                <a:cs typeface="Calibri"/>
              </a:rPr>
              <a:t>o</a:t>
            </a:r>
            <a:r>
              <a:rPr sz="2020" baseline="2600" dirty="0">
                <a:latin typeface="Calibri"/>
                <a:cs typeface="Calibri"/>
              </a:rPr>
              <a:t>is</a:t>
            </a:r>
            <a:endParaRPr sz="1347" dirty="0">
              <a:latin typeface="Calibri"/>
              <a:cs typeface="Calibri"/>
            </a:endParaRPr>
          </a:p>
          <a:p>
            <a:pPr marL="8145">
              <a:lnSpc>
                <a:spcPct val="99995"/>
              </a:lnSpc>
            </a:pPr>
            <a:r>
              <a:rPr sz="1347" dirty="0">
                <a:latin typeface="Calibri"/>
                <a:cs typeface="Calibri"/>
              </a:rPr>
              <a:t>plus</a:t>
            </a:r>
            <a:r>
              <a:rPr sz="1347" spc="-32" dirty="0">
                <a:latin typeface="Times New Roman"/>
                <a:cs typeface="Times New Roman"/>
              </a:rPr>
              <a:t> </a:t>
            </a:r>
            <a:r>
              <a:rPr sz="1347" dirty="0">
                <a:latin typeface="Calibri"/>
                <a:cs typeface="Calibri"/>
              </a:rPr>
              <a:t>cher</a:t>
            </a:r>
            <a:r>
              <a:rPr sz="1347" spc="-22" dirty="0">
                <a:latin typeface="Times New Roman"/>
                <a:cs typeface="Times New Roman"/>
              </a:rPr>
              <a:t> </a:t>
            </a:r>
            <a:r>
              <a:rPr sz="1347" dirty="0">
                <a:latin typeface="Calibri"/>
                <a:cs typeface="Calibri"/>
              </a:rPr>
              <a:t>que</a:t>
            </a:r>
            <a:r>
              <a:rPr sz="1347" spc="-28" dirty="0">
                <a:latin typeface="Times New Roman"/>
                <a:cs typeface="Times New Roman"/>
              </a:rPr>
              <a:t> </a:t>
            </a:r>
            <a:r>
              <a:rPr sz="1347" dirty="0">
                <a:latin typeface="Calibri"/>
                <a:cs typeface="Calibri"/>
              </a:rPr>
              <a:t>la</a:t>
            </a:r>
            <a:r>
              <a:rPr sz="1347" spc="-28" dirty="0">
                <a:latin typeface="Times New Roman"/>
                <a:cs typeface="Times New Roman"/>
              </a:rPr>
              <a:t> </a:t>
            </a:r>
            <a:r>
              <a:rPr sz="1347" dirty="0">
                <a:latin typeface="Calibri"/>
                <a:cs typeface="Calibri"/>
              </a:rPr>
              <a:t>chemi</a:t>
            </a:r>
            <a:r>
              <a:rPr sz="1347" spc="-3" dirty="0">
                <a:latin typeface="Calibri"/>
                <a:cs typeface="Calibri"/>
              </a:rPr>
              <a:t>s</a:t>
            </a:r>
            <a:r>
              <a:rPr sz="1347" dirty="0">
                <a:latin typeface="Calibri"/>
                <a:cs typeface="Calibri"/>
              </a:rPr>
              <a:t>e.</a:t>
            </a:r>
            <a:r>
              <a:rPr sz="1347" spc="-22" dirty="0">
                <a:latin typeface="Times New Roman"/>
                <a:cs typeface="Times New Roman"/>
              </a:rPr>
              <a:t> </a:t>
            </a:r>
            <a:r>
              <a:rPr sz="1347" dirty="0">
                <a:latin typeface="Calibri"/>
                <a:cs typeface="Calibri"/>
              </a:rPr>
              <a:t>J</a:t>
            </a:r>
            <a:r>
              <a:rPr sz="1347" spc="-99" dirty="0">
                <a:latin typeface="Calibri"/>
                <a:cs typeface="Calibri"/>
              </a:rPr>
              <a:t>’</a:t>
            </a:r>
            <a:r>
              <a:rPr sz="1347" dirty="0">
                <a:latin typeface="Calibri"/>
                <a:cs typeface="Calibri"/>
              </a:rPr>
              <a:t>ach</a:t>
            </a:r>
            <a:r>
              <a:rPr sz="1347" spc="-9" dirty="0">
                <a:latin typeface="Calibri"/>
                <a:cs typeface="Calibri"/>
              </a:rPr>
              <a:t>è</a:t>
            </a:r>
            <a:r>
              <a:rPr sz="1347" spc="-12" dirty="0">
                <a:latin typeface="Calibri"/>
                <a:cs typeface="Calibri"/>
              </a:rPr>
              <a:t>t</a:t>
            </a:r>
            <a:r>
              <a:rPr sz="1347" dirty="0">
                <a:latin typeface="Calibri"/>
                <a:cs typeface="Calibri"/>
              </a:rPr>
              <a:t>e</a:t>
            </a:r>
            <a:r>
              <a:rPr sz="1347" spc="-28" dirty="0">
                <a:latin typeface="Times New Roman"/>
                <a:cs typeface="Times New Roman"/>
              </a:rPr>
              <a:t> </a:t>
            </a:r>
            <a:r>
              <a:rPr sz="1347" dirty="0">
                <a:latin typeface="Calibri"/>
                <a:cs typeface="Calibri"/>
              </a:rPr>
              <a:t>le</a:t>
            </a:r>
            <a:r>
              <a:rPr sz="1347" spc="-28" dirty="0">
                <a:latin typeface="Times New Roman"/>
                <a:cs typeface="Times New Roman"/>
              </a:rPr>
              <a:t> </a:t>
            </a:r>
            <a:r>
              <a:rPr sz="1347" dirty="0">
                <a:latin typeface="Calibri"/>
                <a:cs typeface="Calibri"/>
              </a:rPr>
              <a:t>ma</a:t>
            </a:r>
            <a:r>
              <a:rPr sz="1347" spc="-16" dirty="0">
                <a:latin typeface="Calibri"/>
                <a:cs typeface="Calibri"/>
              </a:rPr>
              <a:t>n</a:t>
            </a:r>
            <a:r>
              <a:rPr sz="1347" spc="-12" dirty="0">
                <a:latin typeface="Calibri"/>
                <a:cs typeface="Calibri"/>
              </a:rPr>
              <a:t>t</a:t>
            </a:r>
            <a:r>
              <a:rPr sz="1347" dirty="0">
                <a:latin typeface="Calibri"/>
                <a:cs typeface="Calibri"/>
              </a:rPr>
              <a:t>eau</a:t>
            </a:r>
            <a:r>
              <a:rPr sz="1347" spc="-28" dirty="0">
                <a:latin typeface="Times New Roman"/>
                <a:cs typeface="Times New Roman"/>
              </a:rPr>
              <a:t> </a:t>
            </a:r>
            <a:r>
              <a:rPr sz="1347" spc="-9" dirty="0">
                <a:latin typeface="Calibri"/>
                <a:cs typeface="Calibri"/>
              </a:rPr>
              <a:t>e</a:t>
            </a:r>
            <a:r>
              <a:rPr sz="1347" dirty="0">
                <a:latin typeface="Calibri"/>
                <a:cs typeface="Calibri"/>
              </a:rPr>
              <a:t>t</a:t>
            </a:r>
            <a:r>
              <a:rPr sz="1347" spc="-32" dirty="0">
                <a:latin typeface="Times New Roman"/>
                <a:cs typeface="Times New Roman"/>
              </a:rPr>
              <a:t> </a:t>
            </a:r>
            <a:r>
              <a:rPr sz="1347" dirty="0">
                <a:latin typeface="Calibri"/>
                <a:cs typeface="Calibri"/>
              </a:rPr>
              <a:t>la</a:t>
            </a:r>
            <a:r>
              <a:rPr sz="1347" spc="-28" dirty="0">
                <a:latin typeface="Times New Roman"/>
                <a:cs typeface="Times New Roman"/>
              </a:rPr>
              <a:t> </a:t>
            </a:r>
            <a:r>
              <a:rPr sz="1347" dirty="0">
                <a:latin typeface="Calibri"/>
                <a:cs typeface="Calibri"/>
              </a:rPr>
              <a:t>chemi</a:t>
            </a:r>
            <a:r>
              <a:rPr sz="1347" spc="-3" dirty="0">
                <a:latin typeface="Calibri"/>
                <a:cs typeface="Calibri"/>
              </a:rPr>
              <a:t>s</a:t>
            </a:r>
            <a:r>
              <a:rPr sz="1347" dirty="0">
                <a:latin typeface="Calibri"/>
                <a:cs typeface="Calibri"/>
              </a:rPr>
              <a:t>e.</a:t>
            </a:r>
            <a:r>
              <a:rPr sz="1347" dirty="0">
                <a:latin typeface="Times New Roman"/>
                <a:cs typeface="Times New Roman"/>
              </a:rPr>
              <a:t> </a:t>
            </a:r>
            <a:r>
              <a:rPr sz="1347" spc="-3" dirty="0">
                <a:latin typeface="Calibri"/>
                <a:cs typeface="Calibri"/>
              </a:rPr>
              <a:t>Co</a:t>
            </a:r>
            <a:r>
              <a:rPr sz="1347" dirty="0">
                <a:latin typeface="Calibri"/>
                <a:cs typeface="Calibri"/>
              </a:rPr>
              <a:t>mbien</a:t>
            </a:r>
            <a:r>
              <a:rPr sz="1347" spc="-19" dirty="0">
                <a:latin typeface="Times New Roman"/>
                <a:cs typeface="Times New Roman"/>
              </a:rPr>
              <a:t> </a:t>
            </a:r>
            <a:r>
              <a:rPr sz="1347" dirty="0">
                <a:latin typeface="Calibri"/>
                <a:cs typeface="Calibri"/>
              </a:rPr>
              <a:t>d</a:t>
            </a:r>
            <a:r>
              <a:rPr sz="1347" spc="-3" dirty="0">
                <a:latin typeface="Calibri"/>
                <a:cs typeface="Calibri"/>
              </a:rPr>
              <a:t>o</a:t>
            </a:r>
            <a:r>
              <a:rPr sz="1347" dirty="0">
                <a:latin typeface="Calibri"/>
                <a:cs typeface="Calibri"/>
              </a:rPr>
              <a:t>i</a:t>
            </a:r>
            <a:r>
              <a:rPr sz="1347" spc="-3" dirty="0">
                <a:latin typeface="Calibri"/>
                <a:cs typeface="Calibri"/>
              </a:rPr>
              <a:t>s</a:t>
            </a:r>
            <a:r>
              <a:rPr sz="1347" spc="3" dirty="0">
                <a:latin typeface="Calibri"/>
                <a:cs typeface="Calibri"/>
              </a:rPr>
              <a:t>-j</a:t>
            </a:r>
            <a:r>
              <a:rPr sz="1347" dirty="0">
                <a:latin typeface="Calibri"/>
                <a:cs typeface="Calibri"/>
              </a:rPr>
              <a:t>e</a:t>
            </a:r>
            <a:r>
              <a:rPr sz="1347" spc="-22" dirty="0">
                <a:latin typeface="Times New Roman"/>
                <a:cs typeface="Times New Roman"/>
              </a:rPr>
              <a:t> </a:t>
            </a:r>
            <a:r>
              <a:rPr sz="1347" dirty="0">
                <a:latin typeface="Calibri"/>
                <a:cs typeface="Calibri"/>
              </a:rPr>
              <a:t>p</a:t>
            </a:r>
            <a:r>
              <a:rPr sz="1347" spc="-22" dirty="0">
                <a:latin typeface="Calibri"/>
                <a:cs typeface="Calibri"/>
              </a:rPr>
              <a:t>a</a:t>
            </a:r>
            <a:r>
              <a:rPr sz="1347" spc="-16" dirty="0">
                <a:latin typeface="Calibri"/>
                <a:cs typeface="Calibri"/>
              </a:rPr>
              <a:t>y</a:t>
            </a:r>
            <a:r>
              <a:rPr sz="1347" dirty="0">
                <a:latin typeface="Calibri"/>
                <a:cs typeface="Calibri"/>
              </a:rPr>
              <a:t>er</a:t>
            </a:r>
            <a:r>
              <a:rPr sz="1347" spc="-28" dirty="0">
                <a:latin typeface="Times New Roman"/>
                <a:cs typeface="Times New Roman"/>
              </a:rPr>
              <a:t> </a:t>
            </a:r>
            <a:r>
              <a:rPr sz="1347" dirty="0">
                <a:latin typeface="Calibri"/>
                <a:cs typeface="Calibri"/>
              </a:rPr>
              <a:t>?</a:t>
            </a:r>
          </a:p>
        </p:txBody>
      </p:sp>
      <p:sp>
        <p:nvSpPr>
          <p:cNvPr id="11" name="object 11"/>
          <p:cNvSpPr txBox="1"/>
          <p:nvPr/>
        </p:nvSpPr>
        <p:spPr>
          <a:xfrm>
            <a:off x="298311" y="1883162"/>
            <a:ext cx="1065680" cy="244998"/>
          </a:xfrm>
          <a:prstGeom prst="rect">
            <a:avLst/>
          </a:prstGeom>
        </p:spPr>
        <p:txBody>
          <a:bodyPr wrap="square" lIns="0" tIns="0" rIns="0" bIns="0" rtlCol="0">
            <a:noAutofit/>
          </a:bodyPr>
          <a:lstStyle/>
          <a:p>
            <a:pPr marL="8145">
              <a:lnSpc>
                <a:spcPts val="1898"/>
              </a:lnSpc>
              <a:spcBef>
                <a:spcPts val="95"/>
              </a:spcBef>
            </a:pPr>
            <a:r>
              <a:rPr sz="2693" b="1" spc="-22" baseline="2925" dirty="0">
                <a:solidFill>
                  <a:srgbClr val="5A9BD5"/>
                </a:solidFill>
                <a:latin typeface="Calibri"/>
                <a:cs typeface="Calibri"/>
              </a:rPr>
              <a:t>R</a:t>
            </a:r>
            <a:r>
              <a:rPr sz="2693" b="1" baseline="2925" dirty="0">
                <a:solidFill>
                  <a:srgbClr val="5A9BD5"/>
                </a:solidFill>
                <a:latin typeface="Calibri"/>
                <a:cs typeface="Calibri"/>
              </a:rPr>
              <a:t>é</a:t>
            </a:r>
            <a:r>
              <a:rPr sz="2693" b="1" spc="-3" baseline="2925" dirty="0">
                <a:solidFill>
                  <a:srgbClr val="5A9BD5"/>
                </a:solidFill>
                <a:latin typeface="Calibri"/>
                <a:cs typeface="Calibri"/>
              </a:rPr>
              <a:t>s</a:t>
            </a:r>
            <a:r>
              <a:rPr sz="2693" b="1" baseline="2925" dirty="0">
                <a:solidFill>
                  <a:srgbClr val="5A9BD5"/>
                </a:solidFill>
                <a:latin typeface="Calibri"/>
                <a:cs typeface="Calibri"/>
              </a:rPr>
              <a:t>o</a:t>
            </a:r>
            <a:r>
              <a:rPr sz="2693" b="1" spc="-3" baseline="2925" dirty="0">
                <a:solidFill>
                  <a:srgbClr val="5A9BD5"/>
                </a:solidFill>
                <a:latin typeface="Calibri"/>
                <a:cs typeface="Calibri"/>
              </a:rPr>
              <a:t>l</a:t>
            </a:r>
            <a:r>
              <a:rPr sz="2693" b="1" spc="3" baseline="2925" dirty="0">
                <a:solidFill>
                  <a:srgbClr val="5A9BD5"/>
                </a:solidFill>
                <a:latin typeface="Calibri"/>
                <a:cs typeface="Calibri"/>
              </a:rPr>
              <a:t>u</a:t>
            </a:r>
            <a:r>
              <a:rPr sz="2693" b="1" baseline="2925" dirty="0">
                <a:solidFill>
                  <a:srgbClr val="5A9BD5"/>
                </a:solidFill>
                <a:latin typeface="Calibri"/>
                <a:cs typeface="Calibri"/>
              </a:rPr>
              <a:t>t</a:t>
            </a:r>
            <a:r>
              <a:rPr sz="2693" b="1" spc="-3" baseline="2925" dirty="0">
                <a:solidFill>
                  <a:srgbClr val="5A9BD5"/>
                </a:solidFill>
                <a:latin typeface="Calibri"/>
                <a:cs typeface="Calibri"/>
              </a:rPr>
              <a:t>i</a:t>
            </a:r>
            <a:r>
              <a:rPr sz="2693" b="1" baseline="2925" dirty="0">
                <a:solidFill>
                  <a:srgbClr val="5A9BD5"/>
                </a:solidFill>
                <a:latin typeface="Calibri"/>
                <a:cs typeface="Calibri"/>
              </a:rPr>
              <a:t>on</a:t>
            </a:r>
            <a:endParaRPr sz="1796" dirty="0">
              <a:latin typeface="Calibri"/>
              <a:cs typeface="Calibri"/>
            </a:endParaRPr>
          </a:p>
        </p:txBody>
      </p:sp>
      <p:sp>
        <p:nvSpPr>
          <p:cNvPr id="22" name="object 41"/>
          <p:cNvSpPr/>
          <p:nvPr/>
        </p:nvSpPr>
        <p:spPr>
          <a:xfrm>
            <a:off x="6894917" y="1196507"/>
            <a:ext cx="0" cy="587410"/>
          </a:xfrm>
          <a:custGeom>
            <a:avLst/>
            <a:gdLst/>
            <a:ahLst/>
            <a:cxnLst/>
            <a:rect l="l" t="t" r="r" b="b"/>
            <a:pathLst>
              <a:path h="915924">
                <a:moveTo>
                  <a:pt x="0" y="0"/>
                </a:moveTo>
                <a:lnTo>
                  <a:pt x="0" y="915923"/>
                </a:lnTo>
              </a:path>
            </a:pathLst>
          </a:custGeom>
          <a:ln w="34798">
            <a:solidFill>
              <a:srgbClr val="5A9AD5"/>
            </a:solidFill>
          </a:ln>
        </p:spPr>
        <p:txBody>
          <a:bodyPr wrap="square" lIns="0" tIns="0" rIns="0" bIns="0" rtlCol="0">
            <a:noAutofit/>
          </a:bodyPr>
          <a:lstStyle/>
          <a:p>
            <a:endParaRPr sz="1154"/>
          </a:p>
        </p:txBody>
      </p:sp>
      <p:sp>
        <p:nvSpPr>
          <p:cNvPr id="23" name="object 40"/>
          <p:cNvSpPr/>
          <p:nvPr/>
        </p:nvSpPr>
        <p:spPr>
          <a:xfrm>
            <a:off x="6924238" y="2681158"/>
            <a:ext cx="4079614" cy="351859"/>
          </a:xfrm>
          <a:custGeom>
            <a:avLst/>
            <a:gdLst/>
            <a:ahLst/>
            <a:cxnLst/>
            <a:rect l="l" t="t" r="r" b="b"/>
            <a:pathLst>
              <a:path w="6361176" h="548640">
                <a:moveTo>
                  <a:pt x="0" y="0"/>
                </a:moveTo>
                <a:lnTo>
                  <a:pt x="0" y="548640"/>
                </a:lnTo>
                <a:lnTo>
                  <a:pt x="6361176" y="548639"/>
                </a:lnTo>
                <a:lnTo>
                  <a:pt x="6361176" y="0"/>
                </a:lnTo>
                <a:lnTo>
                  <a:pt x="0" y="0"/>
                </a:lnTo>
                <a:close/>
              </a:path>
            </a:pathLst>
          </a:custGeom>
          <a:solidFill>
            <a:srgbClr val="ACB8CA"/>
          </a:solidFill>
        </p:spPr>
        <p:txBody>
          <a:bodyPr wrap="square" lIns="0" tIns="0" rIns="0" bIns="0" rtlCol="0">
            <a:noAutofit/>
          </a:bodyPr>
          <a:lstStyle/>
          <a:p>
            <a:endParaRPr sz="1154"/>
          </a:p>
        </p:txBody>
      </p:sp>
      <p:sp>
        <p:nvSpPr>
          <p:cNvPr id="24" name="object 39"/>
          <p:cNvSpPr/>
          <p:nvPr/>
        </p:nvSpPr>
        <p:spPr>
          <a:xfrm>
            <a:off x="6924238" y="2511922"/>
            <a:ext cx="4079614" cy="96082"/>
          </a:xfrm>
          <a:custGeom>
            <a:avLst/>
            <a:gdLst/>
            <a:ahLst/>
            <a:cxnLst/>
            <a:rect l="l" t="t" r="r" b="b"/>
            <a:pathLst>
              <a:path w="6361176" h="149817">
                <a:moveTo>
                  <a:pt x="67115" y="74334"/>
                </a:moveTo>
                <a:lnTo>
                  <a:pt x="6267089" y="58144"/>
                </a:lnTo>
                <a:lnTo>
                  <a:pt x="94808" y="58144"/>
                </a:lnTo>
                <a:lnTo>
                  <a:pt x="42671" y="59668"/>
                </a:lnTo>
                <a:lnTo>
                  <a:pt x="42671" y="88624"/>
                </a:lnTo>
                <a:lnTo>
                  <a:pt x="67115" y="74334"/>
                </a:lnTo>
                <a:close/>
              </a:path>
              <a:path w="6361176" h="149817">
                <a:moveTo>
                  <a:pt x="6320028" y="59668"/>
                </a:moveTo>
                <a:lnTo>
                  <a:pt x="6295208" y="74334"/>
                </a:lnTo>
                <a:lnTo>
                  <a:pt x="6265867" y="91672"/>
                </a:lnTo>
                <a:lnTo>
                  <a:pt x="6219444" y="119104"/>
                </a:lnTo>
                <a:lnTo>
                  <a:pt x="6217797" y="120216"/>
                </a:lnTo>
                <a:lnTo>
                  <a:pt x="6211591" y="129735"/>
                </a:lnTo>
                <a:lnTo>
                  <a:pt x="6213348" y="141964"/>
                </a:lnTo>
                <a:lnTo>
                  <a:pt x="6214483" y="143611"/>
                </a:lnTo>
                <a:lnTo>
                  <a:pt x="6224590" y="149817"/>
                </a:lnTo>
                <a:lnTo>
                  <a:pt x="6236208" y="148060"/>
                </a:lnTo>
                <a:lnTo>
                  <a:pt x="6327648" y="91672"/>
                </a:lnTo>
                <a:lnTo>
                  <a:pt x="6320028" y="88624"/>
                </a:lnTo>
                <a:lnTo>
                  <a:pt x="6320028" y="59668"/>
                </a:lnTo>
                <a:close/>
              </a:path>
              <a:path w="6361176" h="149817">
                <a:moveTo>
                  <a:pt x="6327648" y="58144"/>
                </a:moveTo>
                <a:lnTo>
                  <a:pt x="6361176" y="74908"/>
                </a:lnTo>
                <a:lnTo>
                  <a:pt x="6236208" y="1756"/>
                </a:lnTo>
                <a:lnTo>
                  <a:pt x="6234433" y="850"/>
                </a:lnTo>
                <a:lnTo>
                  <a:pt x="6222692" y="517"/>
                </a:lnTo>
                <a:lnTo>
                  <a:pt x="6213348" y="7852"/>
                </a:lnTo>
                <a:lnTo>
                  <a:pt x="6212441" y="9626"/>
                </a:lnTo>
                <a:lnTo>
                  <a:pt x="6212108" y="21367"/>
                </a:lnTo>
                <a:lnTo>
                  <a:pt x="6219444" y="30712"/>
                </a:lnTo>
                <a:lnTo>
                  <a:pt x="6267089" y="58144"/>
                </a:lnTo>
                <a:lnTo>
                  <a:pt x="6327648" y="58144"/>
                </a:lnTo>
                <a:close/>
              </a:path>
              <a:path w="6361176" h="149817">
                <a:moveTo>
                  <a:pt x="33527" y="58144"/>
                </a:moveTo>
                <a:lnTo>
                  <a:pt x="141731" y="30712"/>
                </a:lnTo>
                <a:lnTo>
                  <a:pt x="143673" y="29576"/>
                </a:lnTo>
                <a:lnTo>
                  <a:pt x="150110" y="19470"/>
                </a:lnTo>
                <a:lnTo>
                  <a:pt x="147827" y="7852"/>
                </a:lnTo>
                <a:lnTo>
                  <a:pt x="146716" y="6206"/>
                </a:lnTo>
                <a:lnTo>
                  <a:pt x="137196" y="0"/>
                </a:lnTo>
                <a:lnTo>
                  <a:pt x="124968" y="1756"/>
                </a:lnTo>
                <a:lnTo>
                  <a:pt x="0" y="74908"/>
                </a:lnTo>
                <a:lnTo>
                  <a:pt x="33527" y="91672"/>
                </a:lnTo>
                <a:lnTo>
                  <a:pt x="33527" y="58144"/>
                </a:lnTo>
                <a:close/>
              </a:path>
              <a:path w="6361176" h="149817">
                <a:moveTo>
                  <a:pt x="6236208" y="148060"/>
                </a:moveTo>
                <a:lnTo>
                  <a:pt x="6361176" y="74908"/>
                </a:lnTo>
                <a:lnTo>
                  <a:pt x="6327648" y="58144"/>
                </a:lnTo>
                <a:lnTo>
                  <a:pt x="6267089" y="58144"/>
                </a:lnTo>
                <a:lnTo>
                  <a:pt x="67115" y="74334"/>
                </a:lnTo>
                <a:lnTo>
                  <a:pt x="42671" y="88624"/>
                </a:lnTo>
                <a:lnTo>
                  <a:pt x="42671" y="59668"/>
                </a:lnTo>
                <a:lnTo>
                  <a:pt x="94808" y="58144"/>
                </a:lnTo>
                <a:lnTo>
                  <a:pt x="141731" y="30712"/>
                </a:lnTo>
                <a:lnTo>
                  <a:pt x="33527" y="58144"/>
                </a:lnTo>
                <a:lnTo>
                  <a:pt x="33527" y="91672"/>
                </a:lnTo>
                <a:lnTo>
                  <a:pt x="0" y="74908"/>
                </a:lnTo>
                <a:lnTo>
                  <a:pt x="124968" y="148060"/>
                </a:lnTo>
                <a:lnTo>
                  <a:pt x="127037" y="148967"/>
                </a:lnTo>
                <a:lnTo>
                  <a:pt x="139008" y="149299"/>
                </a:lnTo>
                <a:lnTo>
                  <a:pt x="147827" y="141964"/>
                </a:lnTo>
                <a:lnTo>
                  <a:pt x="148758" y="139895"/>
                </a:lnTo>
                <a:lnTo>
                  <a:pt x="149678" y="127924"/>
                </a:lnTo>
                <a:lnTo>
                  <a:pt x="141731" y="119104"/>
                </a:lnTo>
                <a:lnTo>
                  <a:pt x="96012" y="91672"/>
                </a:lnTo>
                <a:lnTo>
                  <a:pt x="6265867" y="91672"/>
                </a:lnTo>
                <a:lnTo>
                  <a:pt x="6295208" y="74334"/>
                </a:lnTo>
                <a:lnTo>
                  <a:pt x="6320028" y="59668"/>
                </a:lnTo>
                <a:lnTo>
                  <a:pt x="6320028" y="88624"/>
                </a:lnTo>
                <a:lnTo>
                  <a:pt x="6327648" y="91672"/>
                </a:lnTo>
                <a:lnTo>
                  <a:pt x="6236208" y="148060"/>
                </a:lnTo>
                <a:close/>
              </a:path>
            </a:pathLst>
          </a:custGeom>
          <a:solidFill>
            <a:srgbClr val="595959"/>
          </a:solidFill>
        </p:spPr>
        <p:txBody>
          <a:bodyPr wrap="square" lIns="0" tIns="0" rIns="0" bIns="0" rtlCol="0">
            <a:noAutofit/>
          </a:bodyPr>
          <a:lstStyle/>
          <a:p>
            <a:endParaRPr sz="1154"/>
          </a:p>
        </p:txBody>
      </p:sp>
      <p:sp>
        <p:nvSpPr>
          <p:cNvPr id="25" name="object 35"/>
          <p:cNvSpPr/>
          <p:nvPr/>
        </p:nvSpPr>
        <p:spPr>
          <a:xfrm>
            <a:off x="6924238" y="3164965"/>
            <a:ext cx="4079614" cy="350882"/>
          </a:xfrm>
          <a:custGeom>
            <a:avLst/>
            <a:gdLst/>
            <a:ahLst/>
            <a:cxnLst/>
            <a:rect l="l" t="t" r="r" b="b"/>
            <a:pathLst>
              <a:path w="6361176" h="547116">
                <a:moveTo>
                  <a:pt x="0" y="0"/>
                </a:moveTo>
                <a:lnTo>
                  <a:pt x="0" y="547116"/>
                </a:lnTo>
                <a:lnTo>
                  <a:pt x="6361176" y="547116"/>
                </a:lnTo>
                <a:lnTo>
                  <a:pt x="6361176" y="0"/>
                </a:lnTo>
                <a:lnTo>
                  <a:pt x="0" y="0"/>
                </a:lnTo>
                <a:close/>
              </a:path>
            </a:pathLst>
          </a:custGeom>
          <a:solidFill>
            <a:srgbClr val="ACB8CA"/>
          </a:solidFill>
        </p:spPr>
        <p:txBody>
          <a:bodyPr wrap="square" lIns="0" tIns="0" rIns="0" bIns="0" rtlCol="0">
            <a:noAutofit/>
          </a:bodyPr>
          <a:lstStyle/>
          <a:p>
            <a:endParaRPr sz="1154"/>
          </a:p>
        </p:txBody>
      </p:sp>
      <p:sp>
        <p:nvSpPr>
          <p:cNvPr id="26" name="object 36"/>
          <p:cNvSpPr/>
          <p:nvPr/>
        </p:nvSpPr>
        <p:spPr>
          <a:xfrm>
            <a:off x="8964045" y="3164965"/>
            <a:ext cx="0" cy="350882"/>
          </a:xfrm>
          <a:custGeom>
            <a:avLst/>
            <a:gdLst/>
            <a:ahLst/>
            <a:cxnLst/>
            <a:rect l="l" t="t" r="r" b="b"/>
            <a:pathLst>
              <a:path h="547116">
                <a:moveTo>
                  <a:pt x="0" y="0"/>
                </a:moveTo>
                <a:lnTo>
                  <a:pt x="0" y="547116"/>
                </a:lnTo>
              </a:path>
            </a:pathLst>
          </a:custGeom>
          <a:ln w="34798">
            <a:solidFill>
              <a:srgbClr val="595959"/>
            </a:solidFill>
          </a:ln>
        </p:spPr>
        <p:txBody>
          <a:bodyPr wrap="square" lIns="0" tIns="0" rIns="0" bIns="0" rtlCol="0">
            <a:noAutofit/>
          </a:bodyPr>
          <a:lstStyle/>
          <a:p>
            <a:endParaRPr sz="1154"/>
          </a:p>
        </p:txBody>
      </p:sp>
      <p:sp>
        <p:nvSpPr>
          <p:cNvPr id="27" name="object 37"/>
          <p:cNvSpPr/>
          <p:nvPr/>
        </p:nvSpPr>
        <p:spPr>
          <a:xfrm>
            <a:off x="7951472" y="3164965"/>
            <a:ext cx="0" cy="350882"/>
          </a:xfrm>
          <a:custGeom>
            <a:avLst/>
            <a:gdLst/>
            <a:ahLst/>
            <a:cxnLst/>
            <a:rect l="l" t="t" r="r" b="b"/>
            <a:pathLst>
              <a:path h="547116">
                <a:moveTo>
                  <a:pt x="0" y="0"/>
                </a:moveTo>
                <a:lnTo>
                  <a:pt x="0" y="547116"/>
                </a:lnTo>
              </a:path>
            </a:pathLst>
          </a:custGeom>
          <a:ln w="34798">
            <a:solidFill>
              <a:srgbClr val="595959"/>
            </a:solidFill>
          </a:ln>
        </p:spPr>
        <p:txBody>
          <a:bodyPr wrap="square" lIns="0" tIns="0" rIns="0" bIns="0" rtlCol="0">
            <a:noAutofit/>
          </a:bodyPr>
          <a:lstStyle/>
          <a:p>
            <a:endParaRPr sz="1154"/>
          </a:p>
        </p:txBody>
      </p:sp>
      <p:sp>
        <p:nvSpPr>
          <p:cNvPr id="28" name="object 38"/>
          <p:cNvSpPr/>
          <p:nvPr/>
        </p:nvSpPr>
        <p:spPr>
          <a:xfrm>
            <a:off x="9976618" y="3163987"/>
            <a:ext cx="0" cy="350882"/>
          </a:xfrm>
          <a:custGeom>
            <a:avLst/>
            <a:gdLst/>
            <a:ahLst/>
            <a:cxnLst/>
            <a:rect l="l" t="t" r="r" b="b"/>
            <a:pathLst>
              <a:path h="547116">
                <a:moveTo>
                  <a:pt x="0" y="0"/>
                </a:moveTo>
                <a:lnTo>
                  <a:pt x="0" y="547116"/>
                </a:lnTo>
              </a:path>
            </a:pathLst>
          </a:custGeom>
          <a:ln w="34798">
            <a:solidFill>
              <a:srgbClr val="595959"/>
            </a:solidFill>
          </a:ln>
        </p:spPr>
        <p:txBody>
          <a:bodyPr wrap="square" lIns="0" tIns="0" rIns="0" bIns="0" rtlCol="0">
            <a:noAutofit/>
          </a:bodyPr>
          <a:lstStyle/>
          <a:p>
            <a:endParaRPr sz="1154"/>
          </a:p>
        </p:txBody>
      </p:sp>
      <p:sp>
        <p:nvSpPr>
          <p:cNvPr id="29" name="object 31"/>
          <p:cNvSpPr/>
          <p:nvPr/>
        </p:nvSpPr>
        <p:spPr>
          <a:xfrm>
            <a:off x="6924238" y="3677116"/>
            <a:ext cx="4079614" cy="351859"/>
          </a:xfrm>
          <a:custGeom>
            <a:avLst/>
            <a:gdLst/>
            <a:ahLst/>
            <a:cxnLst/>
            <a:rect l="l" t="t" r="r" b="b"/>
            <a:pathLst>
              <a:path w="6361176" h="548640">
                <a:moveTo>
                  <a:pt x="0" y="0"/>
                </a:moveTo>
                <a:lnTo>
                  <a:pt x="0" y="548640"/>
                </a:lnTo>
                <a:lnTo>
                  <a:pt x="6361176" y="548640"/>
                </a:lnTo>
                <a:lnTo>
                  <a:pt x="6361176" y="0"/>
                </a:lnTo>
                <a:lnTo>
                  <a:pt x="0" y="0"/>
                </a:lnTo>
                <a:close/>
              </a:path>
            </a:pathLst>
          </a:custGeom>
          <a:solidFill>
            <a:srgbClr val="ACB8CA"/>
          </a:solidFill>
        </p:spPr>
        <p:txBody>
          <a:bodyPr wrap="square" lIns="0" tIns="0" rIns="0" bIns="0" rtlCol="0">
            <a:noAutofit/>
          </a:bodyPr>
          <a:lstStyle/>
          <a:p>
            <a:endParaRPr sz="1154"/>
          </a:p>
        </p:txBody>
      </p:sp>
      <p:sp>
        <p:nvSpPr>
          <p:cNvPr id="30" name="object 32"/>
          <p:cNvSpPr/>
          <p:nvPr/>
        </p:nvSpPr>
        <p:spPr>
          <a:xfrm>
            <a:off x="8964045" y="3677116"/>
            <a:ext cx="0" cy="351859"/>
          </a:xfrm>
          <a:custGeom>
            <a:avLst/>
            <a:gdLst/>
            <a:ahLst/>
            <a:cxnLst/>
            <a:rect l="l" t="t" r="r" b="b"/>
            <a:pathLst>
              <a:path h="548640">
                <a:moveTo>
                  <a:pt x="0" y="0"/>
                </a:moveTo>
                <a:lnTo>
                  <a:pt x="0" y="548640"/>
                </a:lnTo>
              </a:path>
            </a:pathLst>
          </a:custGeom>
          <a:ln w="34798">
            <a:solidFill>
              <a:srgbClr val="595959"/>
            </a:solidFill>
          </a:ln>
        </p:spPr>
        <p:txBody>
          <a:bodyPr wrap="square" lIns="0" tIns="0" rIns="0" bIns="0" rtlCol="0">
            <a:noAutofit/>
          </a:bodyPr>
          <a:lstStyle/>
          <a:p>
            <a:endParaRPr sz="1154"/>
          </a:p>
        </p:txBody>
      </p:sp>
      <p:sp>
        <p:nvSpPr>
          <p:cNvPr id="31" name="object 33"/>
          <p:cNvSpPr/>
          <p:nvPr/>
        </p:nvSpPr>
        <p:spPr>
          <a:xfrm>
            <a:off x="7951472" y="3677116"/>
            <a:ext cx="0" cy="351859"/>
          </a:xfrm>
          <a:custGeom>
            <a:avLst/>
            <a:gdLst/>
            <a:ahLst/>
            <a:cxnLst/>
            <a:rect l="l" t="t" r="r" b="b"/>
            <a:pathLst>
              <a:path h="548640">
                <a:moveTo>
                  <a:pt x="0" y="0"/>
                </a:moveTo>
                <a:lnTo>
                  <a:pt x="0" y="548640"/>
                </a:lnTo>
              </a:path>
            </a:pathLst>
          </a:custGeom>
          <a:ln w="34798">
            <a:solidFill>
              <a:srgbClr val="595959"/>
            </a:solidFill>
          </a:ln>
        </p:spPr>
        <p:txBody>
          <a:bodyPr wrap="square" lIns="0" tIns="0" rIns="0" bIns="0" rtlCol="0">
            <a:noAutofit/>
          </a:bodyPr>
          <a:lstStyle/>
          <a:p>
            <a:endParaRPr sz="1154"/>
          </a:p>
        </p:txBody>
      </p:sp>
      <p:sp>
        <p:nvSpPr>
          <p:cNvPr id="32" name="object 34"/>
          <p:cNvSpPr/>
          <p:nvPr/>
        </p:nvSpPr>
        <p:spPr>
          <a:xfrm>
            <a:off x="9976618" y="3676138"/>
            <a:ext cx="0" cy="350882"/>
          </a:xfrm>
          <a:custGeom>
            <a:avLst/>
            <a:gdLst/>
            <a:ahLst/>
            <a:cxnLst/>
            <a:rect l="l" t="t" r="r" b="b"/>
            <a:pathLst>
              <a:path h="547116">
                <a:moveTo>
                  <a:pt x="0" y="0"/>
                </a:moveTo>
                <a:lnTo>
                  <a:pt x="0" y="547116"/>
                </a:lnTo>
              </a:path>
            </a:pathLst>
          </a:custGeom>
          <a:ln w="34798">
            <a:solidFill>
              <a:srgbClr val="595959"/>
            </a:solidFill>
          </a:ln>
        </p:spPr>
        <p:txBody>
          <a:bodyPr wrap="square" lIns="0" tIns="0" rIns="0" bIns="0" rtlCol="0">
            <a:noAutofit/>
          </a:bodyPr>
          <a:lstStyle/>
          <a:p>
            <a:endParaRPr sz="1154"/>
          </a:p>
        </p:txBody>
      </p:sp>
      <p:sp>
        <p:nvSpPr>
          <p:cNvPr id="33" name="object 30"/>
          <p:cNvSpPr/>
          <p:nvPr/>
        </p:nvSpPr>
        <p:spPr>
          <a:xfrm>
            <a:off x="6761015" y="2357643"/>
            <a:ext cx="0" cy="675374"/>
          </a:xfrm>
          <a:custGeom>
            <a:avLst/>
            <a:gdLst/>
            <a:ahLst/>
            <a:cxnLst/>
            <a:rect l="l" t="t" r="r" b="b"/>
            <a:pathLst>
              <a:path h="1053083">
                <a:moveTo>
                  <a:pt x="0" y="0"/>
                </a:moveTo>
                <a:lnTo>
                  <a:pt x="0" y="1053084"/>
                </a:lnTo>
              </a:path>
            </a:pathLst>
          </a:custGeom>
          <a:ln w="34798">
            <a:solidFill>
              <a:srgbClr val="00AF4F"/>
            </a:solidFill>
          </a:ln>
        </p:spPr>
        <p:txBody>
          <a:bodyPr wrap="square" lIns="0" tIns="0" rIns="0" bIns="0" rtlCol="0">
            <a:noAutofit/>
          </a:bodyPr>
          <a:lstStyle/>
          <a:p>
            <a:endParaRPr sz="1154"/>
          </a:p>
        </p:txBody>
      </p:sp>
      <p:sp>
        <p:nvSpPr>
          <p:cNvPr id="34" name="object 29"/>
          <p:cNvSpPr/>
          <p:nvPr/>
        </p:nvSpPr>
        <p:spPr>
          <a:xfrm>
            <a:off x="6761015" y="3163987"/>
            <a:ext cx="0" cy="351859"/>
          </a:xfrm>
          <a:custGeom>
            <a:avLst/>
            <a:gdLst/>
            <a:ahLst/>
            <a:cxnLst/>
            <a:rect l="l" t="t" r="r" b="b"/>
            <a:pathLst>
              <a:path h="548640">
                <a:moveTo>
                  <a:pt x="0" y="0"/>
                </a:moveTo>
                <a:lnTo>
                  <a:pt x="0" y="548640"/>
                </a:lnTo>
              </a:path>
            </a:pathLst>
          </a:custGeom>
          <a:ln w="34798">
            <a:solidFill>
              <a:srgbClr val="00AF4F"/>
            </a:solidFill>
          </a:ln>
        </p:spPr>
        <p:txBody>
          <a:bodyPr wrap="square" lIns="0" tIns="0" rIns="0" bIns="0" rtlCol="0">
            <a:noAutofit/>
          </a:bodyPr>
          <a:lstStyle/>
          <a:p>
            <a:endParaRPr sz="1154"/>
          </a:p>
        </p:txBody>
      </p:sp>
      <p:sp>
        <p:nvSpPr>
          <p:cNvPr id="35" name="object 28"/>
          <p:cNvSpPr/>
          <p:nvPr/>
        </p:nvSpPr>
        <p:spPr>
          <a:xfrm>
            <a:off x="6761992" y="3656591"/>
            <a:ext cx="0" cy="352836"/>
          </a:xfrm>
          <a:custGeom>
            <a:avLst/>
            <a:gdLst/>
            <a:ahLst/>
            <a:cxnLst/>
            <a:rect l="l" t="t" r="r" b="b"/>
            <a:pathLst>
              <a:path h="550163">
                <a:moveTo>
                  <a:pt x="0" y="0"/>
                </a:moveTo>
                <a:lnTo>
                  <a:pt x="0" y="550163"/>
                </a:lnTo>
              </a:path>
            </a:pathLst>
          </a:custGeom>
          <a:ln w="34798">
            <a:solidFill>
              <a:srgbClr val="00AF4F"/>
            </a:solidFill>
          </a:ln>
        </p:spPr>
        <p:txBody>
          <a:bodyPr wrap="square" lIns="0" tIns="0" rIns="0" bIns="0" rtlCol="0">
            <a:noAutofit/>
          </a:bodyPr>
          <a:lstStyle/>
          <a:p>
            <a:endParaRPr sz="1154"/>
          </a:p>
        </p:txBody>
      </p:sp>
      <p:sp>
        <p:nvSpPr>
          <p:cNvPr id="36" name="object 27"/>
          <p:cNvSpPr/>
          <p:nvPr/>
        </p:nvSpPr>
        <p:spPr>
          <a:xfrm>
            <a:off x="6761992" y="4185358"/>
            <a:ext cx="0" cy="156381"/>
          </a:xfrm>
          <a:custGeom>
            <a:avLst/>
            <a:gdLst/>
            <a:ahLst/>
            <a:cxnLst/>
            <a:rect l="l" t="t" r="r" b="b"/>
            <a:pathLst>
              <a:path h="243839">
                <a:moveTo>
                  <a:pt x="0" y="0"/>
                </a:moveTo>
                <a:lnTo>
                  <a:pt x="0" y="243839"/>
                </a:lnTo>
              </a:path>
            </a:pathLst>
          </a:custGeom>
          <a:ln w="34798">
            <a:solidFill>
              <a:srgbClr val="00AF4F"/>
            </a:solidFill>
          </a:ln>
        </p:spPr>
        <p:txBody>
          <a:bodyPr wrap="square" lIns="0" tIns="0" rIns="0" bIns="0" rtlCol="0">
            <a:noAutofit/>
          </a:bodyPr>
          <a:lstStyle/>
          <a:p>
            <a:endParaRPr sz="1154"/>
          </a:p>
        </p:txBody>
      </p:sp>
      <p:sp>
        <p:nvSpPr>
          <p:cNvPr id="37" name="object 26"/>
          <p:cNvSpPr/>
          <p:nvPr/>
        </p:nvSpPr>
        <p:spPr>
          <a:xfrm>
            <a:off x="6761992" y="4452185"/>
            <a:ext cx="0" cy="156381"/>
          </a:xfrm>
          <a:custGeom>
            <a:avLst/>
            <a:gdLst/>
            <a:ahLst/>
            <a:cxnLst/>
            <a:rect l="l" t="t" r="r" b="b"/>
            <a:pathLst>
              <a:path h="243839">
                <a:moveTo>
                  <a:pt x="0" y="0"/>
                </a:moveTo>
                <a:lnTo>
                  <a:pt x="0" y="243839"/>
                </a:lnTo>
              </a:path>
            </a:pathLst>
          </a:custGeom>
          <a:ln w="34798">
            <a:solidFill>
              <a:srgbClr val="00AF4F"/>
            </a:solidFill>
          </a:ln>
        </p:spPr>
        <p:txBody>
          <a:bodyPr wrap="square" lIns="0" tIns="0" rIns="0" bIns="0" rtlCol="0">
            <a:noAutofit/>
          </a:bodyPr>
          <a:lstStyle/>
          <a:p>
            <a:endParaRPr sz="1154"/>
          </a:p>
        </p:txBody>
      </p:sp>
      <p:sp>
        <p:nvSpPr>
          <p:cNvPr id="38" name="object 25"/>
          <p:cNvSpPr/>
          <p:nvPr/>
        </p:nvSpPr>
        <p:spPr>
          <a:xfrm>
            <a:off x="6761992" y="4712170"/>
            <a:ext cx="0" cy="156381"/>
          </a:xfrm>
          <a:custGeom>
            <a:avLst/>
            <a:gdLst/>
            <a:ahLst/>
            <a:cxnLst/>
            <a:rect l="l" t="t" r="r" b="b"/>
            <a:pathLst>
              <a:path h="243839">
                <a:moveTo>
                  <a:pt x="0" y="0"/>
                </a:moveTo>
                <a:lnTo>
                  <a:pt x="0" y="243839"/>
                </a:lnTo>
              </a:path>
            </a:pathLst>
          </a:custGeom>
          <a:ln w="34798">
            <a:solidFill>
              <a:srgbClr val="00AF4F"/>
            </a:solidFill>
          </a:ln>
        </p:spPr>
        <p:txBody>
          <a:bodyPr wrap="square" lIns="0" tIns="0" rIns="0" bIns="0" rtlCol="0">
            <a:noAutofit/>
          </a:bodyPr>
          <a:lstStyle/>
          <a:p>
            <a:endParaRPr sz="1154"/>
          </a:p>
        </p:txBody>
      </p:sp>
      <p:sp>
        <p:nvSpPr>
          <p:cNvPr id="39" name="object 24"/>
          <p:cNvSpPr txBox="1"/>
          <p:nvPr/>
        </p:nvSpPr>
        <p:spPr>
          <a:xfrm>
            <a:off x="6576945" y="1175167"/>
            <a:ext cx="227990" cy="244998"/>
          </a:xfrm>
          <a:prstGeom prst="rect">
            <a:avLst/>
          </a:prstGeom>
        </p:spPr>
        <p:txBody>
          <a:bodyPr wrap="square" lIns="0" tIns="0" rIns="0" bIns="0" rtlCol="0">
            <a:noAutofit/>
          </a:bodyPr>
          <a:lstStyle/>
          <a:p>
            <a:pPr marL="8145">
              <a:lnSpc>
                <a:spcPts val="1898"/>
              </a:lnSpc>
              <a:spcBef>
                <a:spcPts val="95"/>
              </a:spcBef>
            </a:pPr>
            <a:r>
              <a:rPr lang="fr-FR" sz="2693" b="1" spc="3" baseline="2925" dirty="0">
                <a:solidFill>
                  <a:srgbClr val="006FC0"/>
                </a:solidFill>
                <a:latin typeface="Calibri"/>
                <a:cs typeface="Calibri"/>
              </a:rPr>
              <a:t>2</a:t>
            </a:r>
            <a:r>
              <a:rPr sz="2693" b="1" baseline="2925" dirty="0" smtClean="0">
                <a:solidFill>
                  <a:srgbClr val="006FC0"/>
                </a:solidFill>
                <a:latin typeface="Calibri"/>
                <a:cs typeface="Calibri"/>
              </a:rPr>
              <a:t>.</a:t>
            </a:r>
            <a:endParaRPr sz="1796" dirty="0">
              <a:latin typeface="Calibri"/>
              <a:cs typeface="Calibri"/>
            </a:endParaRPr>
          </a:p>
        </p:txBody>
      </p:sp>
      <p:sp>
        <p:nvSpPr>
          <p:cNvPr id="40" name="object 23"/>
          <p:cNvSpPr txBox="1"/>
          <p:nvPr/>
        </p:nvSpPr>
        <p:spPr>
          <a:xfrm>
            <a:off x="7022633" y="1204734"/>
            <a:ext cx="4206236" cy="598812"/>
          </a:xfrm>
          <a:prstGeom prst="rect">
            <a:avLst/>
          </a:prstGeom>
        </p:spPr>
        <p:txBody>
          <a:bodyPr wrap="square" lIns="0" tIns="0" rIns="0" bIns="0" rtlCol="0">
            <a:noAutofit/>
          </a:bodyPr>
          <a:lstStyle/>
          <a:p>
            <a:pPr marL="8145" marR="23173">
              <a:lnSpc>
                <a:spcPts val="1437"/>
              </a:lnSpc>
              <a:spcBef>
                <a:spcPts val="71"/>
              </a:spcBef>
            </a:pPr>
            <a:r>
              <a:rPr sz="2020" spc="-3" baseline="2600" dirty="0">
                <a:latin typeface="Calibri"/>
                <a:cs typeface="Calibri"/>
              </a:rPr>
              <a:t>U</a:t>
            </a:r>
            <a:r>
              <a:rPr sz="2020" baseline="2600" dirty="0">
                <a:latin typeface="Calibri"/>
                <a:cs typeface="Calibri"/>
              </a:rPr>
              <a:t>n</a:t>
            </a:r>
            <a:r>
              <a:rPr sz="2020" spc="-28" baseline="2760" dirty="0">
                <a:latin typeface="Times New Roman"/>
                <a:cs typeface="Times New Roman"/>
              </a:rPr>
              <a:t> </a:t>
            </a:r>
            <a:r>
              <a:rPr sz="2020" baseline="2600" dirty="0">
                <a:latin typeface="Calibri"/>
                <a:cs typeface="Calibri"/>
              </a:rPr>
              <a:t>ma</a:t>
            </a:r>
            <a:r>
              <a:rPr sz="2020" spc="-16" baseline="2600" dirty="0">
                <a:latin typeface="Calibri"/>
                <a:cs typeface="Calibri"/>
              </a:rPr>
              <a:t>n</a:t>
            </a:r>
            <a:r>
              <a:rPr sz="2020" spc="-12" baseline="2600" dirty="0">
                <a:latin typeface="Calibri"/>
                <a:cs typeface="Calibri"/>
              </a:rPr>
              <a:t>t</a:t>
            </a:r>
            <a:r>
              <a:rPr sz="2020" baseline="2600" dirty="0">
                <a:latin typeface="Calibri"/>
                <a:cs typeface="Calibri"/>
              </a:rPr>
              <a:t>eau</a:t>
            </a:r>
            <a:r>
              <a:rPr sz="2020" spc="-28" baseline="2760" dirty="0">
                <a:latin typeface="Times New Roman"/>
                <a:cs typeface="Times New Roman"/>
              </a:rPr>
              <a:t> </a:t>
            </a:r>
            <a:r>
              <a:rPr sz="2020" spc="-6" baseline="2600" dirty="0">
                <a:latin typeface="Calibri"/>
                <a:cs typeface="Calibri"/>
              </a:rPr>
              <a:t>c</a:t>
            </a:r>
            <a:r>
              <a:rPr sz="2020" spc="-3" baseline="2600" dirty="0">
                <a:latin typeface="Calibri"/>
                <a:cs typeface="Calibri"/>
              </a:rPr>
              <a:t>o</a:t>
            </a:r>
            <a:r>
              <a:rPr sz="2020" baseline="2600" dirty="0">
                <a:latin typeface="Calibri"/>
                <a:cs typeface="Calibri"/>
              </a:rPr>
              <a:t>û</a:t>
            </a:r>
            <a:r>
              <a:rPr sz="2020" spc="-12" baseline="2600" dirty="0">
                <a:latin typeface="Calibri"/>
                <a:cs typeface="Calibri"/>
              </a:rPr>
              <a:t>t</a:t>
            </a:r>
            <a:r>
              <a:rPr sz="2020" baseline="2600" dirty="0">
                <a:latin typeface="Calibri"/>
                <a:cs typeface="Calibri"/>
              </a:rPr>
              <a:t>e</a:t>
            </a:r>
            <a:r>
              <a:rPr sz="2020" spc="-38" baseline="2760" dirty="0">
                <a:latin typeface="Times New Roman"/>
                <a:cs typeface="Times New Roman"/>
              </a:rPr>
              <a:t> </a:t>
            </a:r>
            <a:r>
              <a:rPr sz="2020" spc="3" baseline="2600" dirty="0">
                <a:latin typeface="Calibri"/>
                <a:cs typeface="Calibri"/>
              </a:rPr>
              <a:t>16</a:t>
            </a:r>
            <a:r>
              <a:rPr sz="2020" baseline="2600" dirty="0">
                <a:latin typeface="Calibri"/>
                <a:cs typeface="Calibri"/>
              </a:rPr>
              <a:t>4</a:t>
            </a:r>
            <a:r>
              <a:rPr sz="2020" spc="-41" baseline="2760" dirty="0">
                <a:latin typeface="Times New Roman"/>
                <a:cs typeface="Times New Roman"/>
              </a:rPr>
              <a:t> </a:t>
            </a:r>
            <a:r>
              <a:rPr sz="2020" baseline="2600" dirty="0">
                <a:latin typeface="Calibri"/>
                <a:cs typeface="Calibri"/>
              </a:rPr>
              <a:t>eu</a:t>
            </a:r>
            <a:r>
              <a:rPr sz="2020" spc="-22" baseline="2600" dirty="0">
                <a:latin typeface="Calibri"/>
                <a:cs typeface="Calibri"/>
              </a:rPr>
              <a:t>r</a:t>
            </a:r>
            <a:r>
              <a:rPr sz="2020" spc="-3" baseline="2600" dirty="0">
                <a:latin typeface="Calibri"/>
                <a:cs typeface="Calibri"/>
              </a:rPr>
              <a:t>os</a:t>
            </a:r>
            <a:r>
              <a:rPr sz="2020" baseline="2600" dirty="0">
                <a:latin typeface="Calibri"/>
                <a:cs typeface="Calibri"/>
              </a:rPr>
              <a:t>.</a:t>
            </a:r>
            <a:r>
              <a:rPr sz="2020" spc="-22" baseline="2760" dirty="0">
                <a:latin typeface="Times New Roman"/>
                <a:cs typeface="Times New Roman"/>
              </a:rPr>
              <a:t> </a:t>
            </a:r>
            <a:r>
              <a:rPr sz="2020" spc="3" baseline="2600" dirty="0">
                <a:latin typeface="Calibri"/>
                <a:cs typeface="Calibri"/>
              </a:rPr>
              <a:t>L</a:t>
            </a:r>
            <a:r>
              <a:rPr sz="2020" baseline="2600" dirty="0">
                <a:latin typeface="Calibri"/>
                <a:cs typeface="Calibri"/>
              </a:rPr>
              <a:t>e</a:t>
            </a:r>
            <a:r>
              <a:rPr sz="2020" spc="-28" baseline="2760" dirty="0">
                <a:latin typeface="Times New Roman"/>
                <a:cs typeface="Times New Roman"/>
              </a:rPr>
              <a:t> </a:t>
            </a:r>
            <a:r>
              <a:rPr sz="2020" baseline="2600" dirty="0">
                <a:latin typeface="Calibri"/>
                <a:cs typeface="Calibri"/>
              </a:rPr>
              <a:t>ma</a:t>
            </a:r>
            <a:r>
              <a:rPr sz="2020" spc="-16" baseline="2600" dirty="0">
                <a:latin typeface="Calibri"/>
                <a:cs typeface="Calibri"/>
              </a:rPr>
              <a:t>n</a:t>
            </a:r>
            <a:r>
              <a:rPr sz="2020" spc="-12" baseline="2600" dirty="0">
                <a:latin typeface="Calibri"/>
                <a:cs typeface="Calibri"/>
              </a:rPr>
              <a:t>t</a:t>
            </a:r>
            <a:r>
              <a:rPr sz="2020" baseline="2600" dirty="0">
                <a:latin typeface="Calibri"/>
                <a:cs typeface="Calibri"/>
              </a:rPr>
              <a:t>eau</a:t>
            </a:r>
            <a:r>
              <a:rPr sz="2020" spc="-28" baseline="2760" dirty="0">
                <a:latin typeface="Times New Roman"/>
                <a:cs typeface="Times New Roman"/>
              </a:rPr>
              <a:t> </a:t>
            </a:r>
            <a:r>
              <a:rPr sz="2020" spc="-6" baseline="2600" dirty="0">
                <a:latin typeface="Calibri"/>
                <a:cs typeface="Calibri"/>
              </a:rPr>
              <a:t>c</a:t>
            </a:r>
            <a:r>
              <a:rPr sz="2020" spc="-3" baseline="2600" dirty="0">
                <a:latin typeface="Calibri"/>
                <a:cs typeface="Calibri"/>
              </a:rPr>
              <a:t>o</a:t>
            </a:r>
            <a:r>
              <a:rPr sz="2020" baseline="2600" dirty="0">
                <a:latin typeface="Calibri"/>
                <a:cs typeface="Calibri"/>
              </a:rPr>
              <a:t>û</a:t>
            </a:r>
            <a:r>
              <a:rPr sz="2020" spc="-12" baseline="2600" dirty="0">
                <a:latin typeface="Calibri"/>
                <a:cs typeface="Calibri"/>
              </a:rPr>
              <a:t>t</a:t>
            </a:r>
            <a:r>
              <a:rPr sz="2020" baseline="2600" dirty="0">
                <a:latin typeface="Calibri"/>
                <a:cs typeface="Calibri"/>
              </a:rPr>
              <a:t>e</a:t>
            </a:r>
            <a:r>
              <a:rPr sz="2020" spc="-28" baseline="2760" dirty="0">
                <a:latin typeface="Times New Roman"/>
                <a:cs typeface="Times New Roman"/>
              </a:rPr>
              <a:t> </a:t>
            </a:r>
            <a:r>
              <a:rPr sz="2020" baseline="2600" dirty="0">
                <a:latin typeface="Calibri"/>
                <a:cs typeface="Calibri"/>
              </a:rPr>
              <a:t>qu</a:t>
            </a:r>
            <a:r>
              <a:rPr sz="2020" spc="-12" baseline="2600" dirty="0">
                <a:latin typeface="Calibri"/>
                <a:cs typeface="Calibri"/>
              </a:rPr>
              <a:t>a</a:t>
            </a:r>
            <a:r>
              <a:rPr sz="2020" spc="3" baseline="2600" dirty="0">
                <a:latin typeface="Calibri"/>
                <a:cs typeface="Calibri"/>
              </a:rPr>
              <a:t>t</a:t>
            </a:r>
            <a:r>
              <a:rPr sz="2020" spc="-16" baseline="2600" dirty="0">
                <a:latin typeface="Calibri"/>
                <a:cs typeface="Calibri"/>
              </a:rPr>
              <a:t>r</a:t>
            </a:r>
            <a:r>
              <a:rPr sz="2020" baseline="2600" dirty="0">
                <a:latin typeface="Calibri"/>
                <a:cs typeface="Calibri"/>
              </a:rPr>
              <a:t>e</a:t>
            </a:r>
            <a:r>
              <a:rPr sz="2020" spc="-28" baseline="2760" dirty="0">
                <a:latin typeface="Times New Roman"/>
                <a:cs typeface="Times New Roman"/>
              </a:rPr>
              <a:t> </a:t>
            </a:r>
            <a:r>
              <a:rPr sz="2020" spc="-35" baseline="2600" dirty="0">
                <a:latin typeface="Calibri"/>
                <a:cs typeface="Calibri"/>
              </a:rPr>
              <a:t>f</a:t>
            </a:r>
            <a:r>
              <a:rPr sz="2020" spc="-3" baseline="2600" dirty="0">
                <a:latin typeface="Calibri"/>
                <a:cs typeface="Calibri"/>
              </a:rPr>
              <a:t>o</a:t>
            </a:r>
            <a:r>
              <a:rPr sz="2020" baseline="2600" dirty="0">
                <a:latin typeface="Calibri"/>
                <a:cs typeface="Calibri"/>
              </a:rPr>
              <a:t>is</a:t>
            </a:r>
            <a:endParaRPr sz="1347">
              <a:latin typeface="Calibri"/>
              <a:cs typeface="Calibri"/>
            </a:endParaRPr>
          </a:p>
          <a:p>
            <a:pPr marL="8145">
              <a:lnSpc>
                <a:spcPct val="99995"/>
              </a:lnSpc>
            </a:pPr>
            <a:r>
              <a:rPr sz="1347" dirty="0">
                <a:latin typeface="Calibri"/>
                <a:cs typeface="Calibri"/>
              </a:rPr>
              <a:t>plus</a:t>
            </a:r>
            <a:r>
              <a:rPr sz="1347" spc="-32" dirty="0">
                <a:latin typeface="Times New Roman"/>
                <a:cs typeface="Times New Roman"/>
              </a:rPr>
              <a:t> </a:t>
            </a:r>
            <a:r>
              <a:rPr sz="1347" dirty="0">
                <a:latin typeface="Calibri"/>
                <a:cs typeface="Calibri"/>
              </a:rPr>
              <a:t>cher</a:t>
            </a:r>
            <a:r>
              <a:rPr sz="1347" spc="-22" dirty="0">
                <a:latin typeface="Times New Roman"/>
                <a:cs typeface="Times New Roman"/>
              </a:rPr>
              <a:t> </a:t>
            </a:r>
            <a:r>
              <a:rPr sz="1347" dirty="0">
                <a:latin typeface="Calibri"/>
                <a:cs typeface="Calibri"/>
              </a:rPr>
              <a:t>que</a:t>
            </a:r>
            <a:r>
              <a:rPr sz="1347" spc="-28" dirty="0">
                <a:latin typeface="Times New Roman"/>
                <a:cs typeface="Times New Roman"/>
              </a:rPr>
              <a:t> </a:t>
            </a:r>
            <a:r>
              <a:rPr sz="1347" dirty="0">
                <a:latin typeface="Calibri"/>
                <a:cs typeface="Calibri"/>
              </a:rPr>
              <a:t>la</a:t>
            </a:r>
            <a:r>
              <a:rPr sz="1347" spc="-28" dirty="0">
                <a:latin typeface="Times New Roman"/>
                <a:cs typeface="Times New Roman"/>
              </a:rPr>
              <a:t> </a:t>
            </a:r>
            <a:r>
              <a:rPr sz="1347" dirty="0">
                <a:latin typeface="Calibri"/>
                <a:cs typeface="Calibri"/>
              </a:rPr>
              <a:t>chemi</a:t>
            </a:r>
            <a:r>
              <a:rPr sz="1347" spc="-3" dirty="0">
                <a:latin typeface="Calibri"/>
                <a:cs typeface="Calibri"/>
              </a:rPr>
              <a:t>s</a:t>
            </a:r>
            <a:r>
              <a:rPr sz="1347" dirty="0">
                <a:latin typeface="Calibri"/>
                <a:cs typeface="Calibri"/>
              </a:rPr>
              <a:t>e.</a:t>
            </a:r>
            <a:r>
              <a:rPr sz="1347" spc="-22" dirty="0">
                <a:latin typeface="Times New Roman"/>
                <a:cs typeface="Times New Roman"/>
              </a:rPr>
              <a:t> </a:t>
            </a:r>
            <a:r>
              <a:rPr sz="1347" dirty="0">
                <a:latin typeface="Calibri"/>
                <a:cs typeface="Calibri"/>
              </a:rPr>
              <a:t>J</a:t>
            </a:r>
            <a:r>
              <a:rPr sz="1347" spc="-99" dirty="0">
                <a:latin typeface="Calibri"/>
                <a:cs typeface="Calibri"/>
              </a:rPr>
              <a:t>’</a:t>
            </a:r>
            <a:r>
              <a:rPr sz="1347" dirty="0">
                <a:latin typeface="Calibri"/>
                <a:cs typeface="Calibri"/>
              </a:rPr>
              <a:t>ach</a:t>
            </a:r>
            <a:r>
              <a:rPr sz="1347" spc="-9" dirty="0">
                <a:latin typeface="Calibri"/>
                <a:cs typeface="Calibri"/>
              </a:rPr>
              <a:t>è</a:t>
            </a:r>
            <a:r>
              <a:rPr sz="1347" spc="-12" dirty="0">
                <a:latin typeface="Calibri"/>
                <a:cs typeface="Calibri"/>
              </a:rPr>
              <a:t>t</a:t>
            </a:r>
            <a:r>
              <a:rPr sz="1347" dirty="0">
                <a:latin typeface="Calibri"/>
                <a:cs typeface="Calibri"/>
              </a:rPr>
              <a:t>e</a:t>
            </a:r>
            <a:r>
              <a:rPr sz="1347" spc="-28" dirty="0">
                <a:latin typeface="Times New Roman"/>
                <a:cs typeface="Times New Roman"/>
              </a:rPr>
              <a:t> </a:t>
            </a:r>
            <a:r>
              <a:rPr sz="1347" dirty="0">
                <a:latin typeface="Calibri"/>
                <a:cs typeface="Calibri"/>
              </a:rPr>
              <a:t>le</a:t>
            </a:r>
            <a:r>
              <a:rPr sz="1347" spc="-28" dirty="0">
                <a:latin typeface="Times New Roman"/>
                <a:cs typeface="Times New Roman"/>
              </a:rPr>
              <a:t> </a:t>
            </a:r>
            <a:r>
              <a:rPr sz="1347" dirty="0">
                <a:latin typeface="Calibri"/>
                <a:cs typeface="Calibri"/>
              </a:rPr>
              <a:t>ma</a:t>
            </a:r>
            <a:r>
              <a:rPr sz="1347" spc="-16" dirty="0">
                <a:latin typeface="Calibri"/>
                <a:cs typeface="Calibri"/>
              </a:rPr>
              <a:t>n</a:t>
            </a:r>
            <a:r>
              <a:rPr sz="1347" spc="-12" dirty="0">
                <a:latin typeface="Calibri"/>
                <a:cs typeface="Calibri"/>
              </a:rPr>
              <a:t>t</a:t>
            </a:r>
            <a:r>
              <a:rPr sz="1347" dirty="0">
                <a:latin typeface="Calibri"/>
                <a:cs typeface="Calibri"/>
              </a:rPr>
              <a:t>eau</a:t>
            </a:r>
            <a:r>
              <a:rPr sz="1347" spc="-28" dirty="0">
                <a:latin typeface="Times New Roman"/>
                <a:cs typeface="Times New Roman"/>
              </a:rPr>
              <a:t> </a:t>
            </a:r>
            <a:r>
              <a:rPr sz="1347" spc="-9" dirty="0">
                <a:latin typeface="Calibri"/>
                <a:cs typeface="Calibri"/>
              </a:rPr>
              <a:t>e</a:t>
            </a:r>
            <a:r>
              <a:rPr sz="1347" dirty="0">
                <a:latin typeface="Calibri"/>
                <a:cs typeface="Calibri"/>
              </a:rPr>
              <a:t>t</a:t>
            </a:r>
            <a:r>
              <a:rPr sz="1347" spc="-32" dirty="0">
                <a:latin typeface="Times New Roman"/>
                <a:cs typeface="Times New Roman"/>
              </a:rPr>
              <a:t> </a:t>
            </a:r>
            <a:r>
              <a:rPr sz="1347" dirty="0">
                <a:latin typeface="Calibri"/>
                <a:cs typeface="Calibri"/>
              </a:rPr>
              <a:t>la</a:t>
            </a:r>
            <a:r>
              <a:rPr sz="1347" spc="-28" dirty="0">
                <a:latin typeface="Times New Roman"/>
                <a:cs typeface="Times New Roman"/>
              </a:rPr>
              <a:t> </a:t>
            </a:r>
            <a:r>
              <a:rPr sz="1347" dirty="0">
                <a:latin typeface="Calibri"/>
                <a:cs typeface="Calibri"/>
              </a:rPr>
              <a:t>chemi</a:t>
            </a:r>
            <a:r>
              <a:rPr sz="1347" spc="-3" dirty="0">
                <a:latin typeface="Calibri"/>
                <a:cs typeface="Calibri"/>
              </a:rPr>
              <a:t>s</a:t>
            </a:r>
            <a:r>
              <a:rPr sz="1347" dirty="0">
                <a:latin typeface="Calibri"/>
                <a:cs typeface="Calibri"/>
              </a:rPr>
              <a:t>e.</a:t>
            </a:r>
            <a:r>
              <a:rPr sz="1347" dirty="0">
                <a:latin typeface="Times New Roman"/>
                <a:cs typeface="Times New Roman"/>
              </a:rPr>
              <a:t> </a:t>
            </a:r>
            <a:r>
              <a:rPr sz="1347" spc="-3" dirty="0">
                <a:latin typeface="Calibri"/>
                <a:cs typeface="Calibri"/>
              </a:rPr>
              <a:t>Co</a:t>
            </a:r>
            <a:r>
              <a:rPr sz="1347" dirty="0">
                <a:latin typeface="Calibri"/>
                <a:cs typeface="Calibri"/>
              </a:rPr>
              <a:t>mbien</a:t>
            </a:r>
            <a:r>
              <a:rPr sz="1347" spc="-19" dirty="0">
                <a:latin typeface="Times New Roman"/>
                <a:cs typeface="Times New Roman"/>
              </a:rPr>
              <a:t> </a:t>
            </a:r>
            <a:r>
              <a:rPr sz="1347" dirty="0">
                <a:latin typeface="Calibri"/>
                <a:cs typeface="Calibri"/>
              </a:rPr>
              <a:t>d</a:t>
            </a:r>
            <a:r>
              <a:rPr sz="1347" spc="-3" dirty="0">
                <a:latin typeface="Calibri"/>
                <a:cs typeface="Calibri"/>
              </a:rPr>
              <a:t>o</a:t>
            </a:r>
            <a:r>
              <a:rPr sz="1347" dirty="0">
                <a:latin typeface="Calibri"/>
                <a:cs typeface="Calibri"/>
              </a:rPr>
              <a:t>i</a:t>
            </a:r>
            <a:r>
              <a:rPr sz="1347" spc="-3" dirty="0">
                <a:latin typeface="Calibri"/>
                <a:cs typeface="Calibri"/>
              </a:rPr>
              <a:t>s</a:t>
            </a:r>
            <a:r>
              <a:rPr sz="1347" spc="3" dirty="0">
                <a:latin typeface="Calibri"/>
                <a:cs typeface="Calibri"/>
              </a:rPr>
              <a:t>-j</a:t>
            </a:r>
            <a:r>
              <a:rPr sz="1347" dirty="0">
                <a:latin typeface="Calibri"/>
                <a:cs typeface="Calibri"/>
              </a:rPr>
              <a:t>e</a:t>
            </a:r>
            <a:r>
              <a:rPr sz="1347" spc="-22" dirty="0">
                <a:latin typeface="Times New Roman"/>
                <a:cs typeface="Times New Roman"/>
              </a:rPr>
              <a:t> </a:t>
            </a:r>
            <a:r>
              <a:rPr sz="1347" dirty="0">
                <a:latin typeface="Calibri"/>
                <a:cs typeface="Calibri"/>
              </a:rPr>
              <a:t>p</a:t>
            </a:r>
            <a:r>
              <a:rPr sz="1347" spc="-22" dirty="0">
                <a:latin typeface="Calibri"/>
                <a:cs typeface="Calibri"/>
              </a:rPr>
              <a:t>a</a:t>
            </a:r>
            <a:r>
              <a:rPr sz="1347" spc="-16" dirty="0">
                <a:latin typeface="Calibri"/>
                <a:cs typeface="Calibri"/>
              </a:rPr>
              <a:t>y</a:t>
            </a:r>
            <a:r>
              <a:rPr sz="1347" dirty="0">
                <a:latin typeface="Calibri"/>
                <a:cs typeface="Calibri"/>
              </a:rPr>
              <a:t>er</a:t>
            </a:r>
            <a:r>
              <a:rPr sz="1347" spc="-28" dirty="0">
                <a:latin typeface="Times New Roman"/>
                <a:cs typeface="Times New Roman"/>
              </a:rPr>
              <a:t> </a:t>
            </a:r>
            <a:r>
              <a:rPr sz="1347" dirty="0">
                <a:latin typeface="Calibri"/>
                <a:cs typeface="Calibri"/>
              </a:rPr>
              <a:t>?</a:t>
            </a:r>
            <a:endParaRPr sz="1347">
              <a:latin typeface="Calibri"/>
              <a:cs typeface="Calibri"/>
            </a:endParaRPr>
          </a:p>
        </p:txBody>
      </p:sp>
      <p:sp>
        <p:nvSpPr>
          <p:cNvPr id="41" name="object 22"/>
          <p:cNvSpPr txBox="1"/>
          <p:nvPr/>
        </p:nvSpPr>
        <p:spPr>
          <a:xfrm>
            <a:off x="6629724" y="2092934"/>
            <a:ext cx="1065680" cy="244998"/>
          </a:xfrm>
          <a:prstGeom prst="rect">
            <a:avLst/>
          </a:prstGeom>
        </p:spPr>
        <p:txBody>
          <a:bodyPr wrap="square" lIns="0" tIns="0" rIns="0" bIns="0" rtlCol="0">
            <a:noAutofit/>
          </a:bodyPr>
          <a:lstStyle/>
          <a:p>
            <a:pPr marL="8145">
              <a:lnSpc>
                <a:spcPts val="1898"/>
              </a:lnSpc>
              <a:spcBef>
                <a:spcPts val="95"/>
              </a:spcBef>
            </a:pPr>
            <a:r>
              <a:rPr sz="2693" b="1" spc="-22" baseline="2925" dirty="0">
                <a:solidFill>
                  <a:srgbClr val="5A9BD5"/>
                </a:solidFill>
                <a:latin typeface="Calibri"/>
                <a:cs typeface="Calibri"/>
              </a:rPr>
              <a:t>R</a:t>
            </a:r>
            <a:r>
              <a:rPr sz="2693" b="1" baseline="2925" dirty="0">
                <a:solidFill>
                  <a:srgbClr val="5A9BD5"/>
                </a:solidFill>
                <a:latin typeface="Calibri"/>
                <a:cs typeface="Calibri"/>
              </a:rPr>
              <a:t>é</a:t>
            </a:r>
            <a:r>
              <a:rPr sz="2693" b="1" spc="-3" baseline="2925" dirty="0">
                <a:solidFill>
                  <a:srgbClr val="5A9BD5"/>
                </a:solidFill>
                <a:latin typeface="Calibri"/>
                <a:cs typeface="Calibri"/>
              </a:rPr>
              <a:t>s</a:t>
            </a:r>
            <a:r>
              <a:rPr sz="2693" b="1" baseline="2925" dirty="0">
                <a:solidFill>
                  <a:srgbClr val="5A9BD5"/>
                </a:solidFill>
                <a:latin typeface="Calibri"/>
                <a:cs typeface="Calibri"/>
              </a:rPr>
              <a:t>o</a:t>
            </a:r>
            <a:r>
              <a:rPr sz="2693" b="1" spc="-3" baseline="2925" dirty="0">
                <a:solidFill>
                  <a:srgbClr val="5A9BD5"/>
                </a:solidFill>
                <a:latin typeface="Calibri"/>
                <a:cs typeface="Calibri"/>
              </a:rPr>
              <a:t>l</a:t>
            </a:r>
            <a:r>
              <a:rPr sz="2693" b="1" spc="3" baseline="2925" dirty="0">
                <a:solidFill>
                  <a:srgbClr val="5A9BD5"/>
                </a:solidFill>
                <a:latin typeface="Calibri"/>
                <a:cs typeface="Calibri"/>
              </a:rPr>
              <a:t>u</a:t>
            </a:r>
            <a:r>
              <a:rPr sz="2693" b="1" baseline="2925" dirty="0">
                <a:solidFill>
                  <a:srgbClr val="5A9BD5"/>
                </a:solidFill>
                <a:latin typeface="Calibri"/>
                <a:cs typeface="Calibri"/>
              </a:rPr>
              <a:t>t</a:t>
            </a:r>
            <a:r>
              <a:rPr sz="2693" b="1" spc="-3" baseline="2925" dirty="0">
                <a:solidFill>
                  <a:srgbClr val="5A9BD5"/>
                </a:solidFill>
                <a:latin typeface="Calibri"/>
                <a:cs typeface="Calibri"/>
              </a:rPr>
              <a:t>i</a:t>
            </a:r>
            <a:r>
              <a:rPr sz="2693" b="1" baseline="2925" dirty="0">
                <a:solidFill>
                  <a:srgbClr val="5A9BD5"/>
                </a:solidFill>
                <a:latin typeface="Calibri"/>
                <a:cs typeface="Calibri"/>
              </a:rPr>
              <a:t>on</a:t>
            </a:r>
            <a:endParaRPr sz="1796">
              <a:latin typeface="Calibri"/>
              <a:cs typeface="Calibri"/>
            </a:endParaRPr>
          </a:p>
        </p:txBody>
      </p:sp>
      <p:sp>
        <p:nvSpPr>
          <p:cNvPr id="42" name="object 21"/>
          <p:cNvSpPr txBox="1"/>
          <p:nvPr/>
        </p:nvSpPr>
        <p:spPr>
          <a:xfrm>
            <a:off x="7696052" y="2092934"/>
            <a:ext cx="113692" cy="244998"/>
          </a:xfrm>
          <a:prstGeom prst="rect">
            <a:avLst/>
          </a:prstGeom>
        </p:spPr>
        <p:txBody>
          <a:bodyPr wrap="square" lIns="0" tIns="0" rIns="0" bIns="0" rtlCol="0">
            <a:noAutofit/>
          </a:bodyPr>
          <a:lstStyle/>
          <a:p>
            <a:pPr marL="8145">
              <a:lnSpc>
                <a:spcPts val="1898"/>
              </a:lnSpc>
              <a:spcBef>
                <a:spcPts val="95"/>
              </a:spcBef>
            </a:pPr>
            <a:r>
              <a:rPr sz="2693" b="1" baseline="2925" dirty="0">
                <a:solidFill>
                  <a:srgbClr val="5A9BD5"/>
                </a:solidFill>
                <a:latin typeface="Calibri"/>
                <a:cs typeface="Calibri"/>
              </a:rPr>
              <a:t>:</a:t>
            </a:r>
            <a:endParaRPr sz="1796">
              <a:latin typeface="Calibri"/>
              <a:cs typeface="Calibri"/>
            </a:endParaRPr>
          </a:p>
        </p:txBody>
      </p:sp>
      <p:sp>
        <p:nvSpPr>
          <p:cNvPr id="43" name="object 20"/>
          <p:cNvSpPr txBox="1"/>
          <p:nvPr/>
        </p:nvSpPr>
        <p:spPr>
          <a:xfrm>
            <a:off x="7810407" y="2092934"/>
            <a:ext cx="890953" cy="244998"/>
          </a:xfrm>
          <a:prstGeom prst="rect">
            <a:avLst/>
          </a:prstGeom>
        </p:spPr>
        <p:txBody>
          <a:bodyPr wrap="square" lIns="0" tIns="0" rIns="0" bIns="0" rtlCol="0">
            <a:noAutofit/>
          </a:bodyPr>
          <a:lstStyle/>
          <a:p>
            <a:pPr marL="8145">
              <a:lnSpc>
                <a:spcPts val="1898"/>
              </a:lnSpc>
              <a:spcBef>
                <a:spcPts val="95"/>
              </a:spcBef>
            </a:pPr>
            <a:r>
              <a:rPr sz="2693" b="1" spc="-32" baseline="2925" dirty="0">
                <a:solidFill>
                  <a:srgbClr val="5A9BD5"/>
                </a:solidFill>
                <a:latin typeface="Calibri"/>
                <a:cs typeface="Calibri"/>
              </a:rPr>
              <a:t>s</a:t>
            </a:r>
            <a:r>
              <a:rPr sz="2693" b="1" baseline="2925" dirty="0">
                <a:solidFill>
                  <a:srgbClr val="5A9BD5"/>
                </a:solidFill>
                <a:latin typeface="Calibri"/>
                <a:cs typeface="Calibri"/>
              </a:rPr>
              <a:t>y</a:t>
            </a:r>
            <a:r>
              <a:rPr sz="2693" b="1" spc="-12" baseline="2925" dirty="0">
                <a:solidFill>
                  <a:srgbClr val="5A9BD5"/>
                </a:solidFill>
                <a:latin typeface="Calibri"/>
                <a:cs typeface="Calibri"/>
              </a:rPr>
              <a:t>n</a:t>
            </a:r>
            <a:r>
              <a:rPr sz="2693" b="1" baseline="2925" dirty="0">
                <a:solidFill>
                  <a:srgbClr val="5A9BD5"/>
                </a:solidFill>
                <a:latin typeface="Calibri"/>
                <a:cs typeface="Calibri"/>
              </a:rPr>
              <a:t>t</a:t>
            </a:r>
            <a:r>
              <a:rPr sz="2693" b="1" spc="3" baseline="2925" dirty="0">
                <a:solidFill>
                  <a:srgbClr val="5A9BD5"/>
                </a:solidFill>
                <a:latin typeface="Calibri"/>
                <a:cs typeface="Calibri"/>
              </a:rPr>
              <a:t>h</a:t>
            </a:r>
            <a:r>
              <a:rPr sz="2693" b="1" baseline="2925" dirty="0">
                <a:solidFill>
                  <a:srgbClr val="5A9BD5"/>
                </a:solidFill>
                <a:latin typeface="Calibri"/>
                <a:cs typeface="Calibri"/>
              </a:rPr>
              <a:t>è</a:t>
            </a:r>
            <a:r>
              <a:rPr sz="2693" b="1" spc="-3" baseline="2925" dirty="0">
                <a:solidFill>
                  <a:srgbClr val="5A9BD5"/>
                </a:solidFill>
                <a:latin typeface="Calibri"/>
                <a:cs typeface="Calibri"/>
              </a:rPr>
              <a:t>s</a:t>
            </a:r>
            <a:r>
              <a:rPr sz="2693" b="1" baseline="2925" dirty="0">
                <a:solidFill>
                  <a:srgbClr val="5A9BD5"/>
                </a:solidFill>
                <a:latin typeface="Calibri"/>
                <a:cs typeface="Calibri"/>
              </a:rPr>
              <a:t>e</a:t>
            </a:r>
            <a:endParaRPr sz="1796">
              <a:latin typeface="Calibri"/>
              <a:cs typeface="Calibri"/>
            </a:endParaRPr>
          </a:p>
        </p:txBody>
      </p:sp>
      <p:sp>
        <p:nvSpPr>
          <p:cNvPr id="44" name="object 19"/>
          <p:cNvSpPr txBox="1"/>
          <p:nvPr/>
        </p:nvSpPr>
        <p:spPr>
          <a:xfrm>
            <a:off x="8803431" y="2330194"/>
            <a:ext cx="351192" cy="216654"/>
          </a:xfrm>
          <a:prstGeom prst="rect">
            <a:avLst/>
          </a:prstGeom>
        </p:spPr>
        <p:txBody>
          <a:bodyPr wrap="square" lIns="0" tIns="0" rIns="0" bIns="0" rtlCol="0">
            <a:noAutofit/>
          </a:bodyPr>
          <a:lstStyle/>
          <a:p>
            <a:pPr marL="8145">
              <a:lnSpc>
                <a:spcPts val="1671"/>
              </a:lnSpc>
              <a:spcBef>
                <a:spcPts val="83"/>
              </a:spcBef>
            </a:pPr>
            <a:r>
              <a:rPr sz="2357" baseline="3343" dirty="0">
                <a:solidFill>
                  <a:srgbClr val="585858"/>
                </a:solidFill>
                <a:latin typeface="Calibri"/>
                <a:cs typeface="Calibri"/>
              </a:rPr>
              <a:t>164</a:t>
            </a:r>
            <a:endParaRPr sz="1571">
              <a:latin typeface="Calibri"/>
              <a:cs typeface="Calibri"/>
            </a:endParaRPr>
          </a:p>
        </p:txBody>
      </p:sp>
      <p:sp>
        <p:nvSpPr>
          <p:cNvPr id="45" name="object 18"/>
          <p:cNvSpPr txBox="1"/>
          <p:nvPr/>
        </p:nvSpPr>
        <p:spPr>
          <a:xfrm>
            <a:off x="6478229" y="2581383"/>
            <a:ext cx="201508" cy="216654"/>
          </a:xfrm>
          <a:prstGeom prst="rect">
            <a:avLst/>
          </a:prstGeom>
        </p:spPr>
        <p:txBody>
          <a:bodyPr wrap="square" lIns="0" tIns="0" rIns="0" bIns="0" rtlCol="0">
            <a:noAutofit/>
          </a:bodyPr>
          <a:lstStyle/>
          <a:p>
            <a:pPr marL="8145">
              <a:lnSpc>
                <a:spcPts val="1671"/>
              </a:lnSpc>
              <a:spcBef>
                <a:spcPts val="83"/>
              </a:spcBef>
            </a:pPr>
            <a:r>
              <a:rPr sz="2357" b="1" baseline="3343" dirty="0">
                <a:solidFill>
                  <a:srgbClr val="7B7B7B"/>
                </a:solidFill>
                <a:latin typeface="Calibri"/>
                <a:cs typeface="Calibri"/>
              </a:rPr>
              <a:t>1.</a:t>
            </a:r>
            <a:endParaRPr sz="1571">
              <a:latin typeface="Calibri"/>
              <a:cs typeface="Calibri"/>
            </a:endParaRPr>
          </a:p>
        </p:txBody>
      </p:sp>
      <p:sp>
        <p:nvSpPr>
          <p:cNvPr id="46" name="object 17"/>
          <p:cNvSpPr txBox="1"/>
          <p:nvPr/>
        </p:nvSpPr>
        <p:spPr>
          <a:xfrm>
            <a:off x="6478229" y="3180521"/>
            <a:ext cx="201508" cy="216654"/>
          </a:xfrm>
          <a:prstGeom prst="rect">
            <a:avLst/>
          </a:prstGeom>
        </p:spPr>
        <p:txBody>
          <a:bodyPr wrap="square" lIns="0" tIns="0" rIns="0" bIns="0" rtlCol="0">
            <a:noAutofit/>
          </a:bodyPr>
          <a:lstStyle/>
          <a:p>
            <a:pPr marL="8145">
              <a:lnSpc>
                <a:spcPts val="1671"/>
              </a:lnSpc>
              <a:spcBef>
                <a:spcPts val="83"/>
              </a:spcBef>
            </a:pPr>
            <a:r>
              <a:rPr sz="2357" b="1" baseline="3343" dirty="0">
                <a:solidFill>
                  <a:srgbClr val="7B7B7B"/>
                </a:solidFill>
                <a:latin typeface="Calibri"/>
                <a:cs typeface="Calibri"/>
              </a:rPr>
              <a:t>2.</a:t>
            </a:r>
            <a:endParaRPr sz="1571">
              <a:latin typeface="Calibri"/>
              <a:cs typeface="Calibri"/>
            </a:endParaRPr>
          </a:p>
        </p:txBody>
      </p:sp>
      <p:sp>
        <p:nvSpPr>
          <p:cNvPr id="47" name="object 16"/>
          <p:cNvSpPr txBox="1"/>
          <p:nvPr/>
        </p:nvSpPr>
        <p:spPr>
          <a:xfrm>
            <a:off x="6478229" y="3706355"/>
            <a:ext cx="201508" cy="216654"/>
          </a:xfrm>
          <a:prstGeom prst="rect">
            <a:avLst/>
          </a:prstGeom>
        </p:spPr>
        <p:txBody>
          <a:bodyPr wrap="square" lIns="0" tIns="0" rIns="0" bIns="0" rtlCol="0">
            <a:noAutofit/>
          </a:bodyPr>
          <a:lstStyle/>
          <a:p>
            <a:pPr marL="8145">
              <a:lnSpc>
                <a:spcPts val="1671"/>
              </a:lnSpc>
              <a:spcBef>
                <a:spcPts val="83"/>
              </a:spcBef>
            </a:pPr>
            <a:r>
              <a:rPr sz="2357" b="1" baseline="3343" dirty="0">
                <a:solidFill>
                  <a:srgbClr val="7B7B7B"/>
                </a:solidFill>
                <a:latin typeface="Calibri"/>
                <a:cs typeface="Calibri"/>
              </a:rPr>
              <a:t>3.</a:t>
            </a:r>
            <a:endParaRPr sz="1571">
              <a:latin typeface="Calibri"/>
              <a:cs typeface="Calibri"/>
            </a:endParaRPr>
          </a:p>
        </p:txBody>
      </p:sp>
      <p:sp>
        <p:nvSpPr>
          <p:cNvPr id="48" name="object 15"/>
          <p:cNvSpPr txBox="1"/>
          <p:nvPr/>
        </p:nvSpPr>
        <p:spPr>
          <a:xfrm>
            <a:off x="6964967" y="4167053"/>
            <a:ext cx="1766823" cy="470774"/>
          </a:xfrm>
          <a:prstGeom prst="rect">
            <a:avLst/>
          </a:prstGeom>
        </p:spPr>
        <p:txBody>
          <a:bodyPr wrap="square" lIns="0" tIns="0" rIns="0" bIns="0" rtlCol="0">
            <a:noAutofit/>
          </a:bodyPr>
          <a:lstStyle/>
          <a:p>
            <a:pPr marL="8145">
              <a:lnSpc>
                <a:spcPts val="1523"/>
              </a:lnSpc>
              <a:spcBef>
                <a:spcPts val="76"/>
              </a:spcBef>
            </a:pPr>
            <a:r>
              <a:rPr sz="2020" baseline="3417" dirty="0">
                <a:latin typeface="Comic Sans MS"/>
                <a:cs typeface="Comic Sans MS"/>
              </a:rPr>
              <a:t>U</a:t>
            </a:r>
            <a:r>
              <a:rPr sz="2020" spc="3" baseline="3417" dirty="0">
                <a:latin typeface="Comic Sans MS"/>
                <a:cs typeface="Comic Sans MS"/>
              </a:rPr>
              <a:t>n</a:t>
            </a:r>
            <a:r>
              <a:rPr sz="2020" baseline="3417" dirty="0">
                <a:latin typeface="Comic Sans MS"/>
                <a:cs typeface="Comic Sans MS"/>
              </a:rPr>
              <a:t>e</a:t>
            </a:r>
            <a:r>
              <a:rPr sz="2020" spc="64" baseline="4141" dirty="0">
                <a:latin typeface="Times New Roman"/>
                <a:cs typeface="Times New Roman"/>
              </a:rPr>
              <a:t> </a:t>
            </a:r>
            <a:r>
              <a:rPr sz="2020" baseline="3417" dirty="0">
                <a:latin typeface="Comic Sans MS"/>
                <a:cs typeface="Comic Sans MS"/>
              </a:rPr>
              <a:t>chemi</a:t>
            </a:r>
            <a:r>
              <a:rPr sz="2020" spc="-3" baseline="3417" dirty="0">
                <a:latin typeface="Comic Sans MS"/>
                <a:cs typeface="Comic Sans MS"/>
              </a:rPr>
              <a:t>s</a:t>
            </a:r>
            <a:r>
              <a:rPr sz="2020" baseline="3417" dirty="0">
                <a:latin typeface="Comic Sans MS"/>
                <a:cs typeface="Comic Sans MS"/>
              </a:rPr>
              <a:t>e</a:t>
            </a:r>
            <a:r>
              <a:rPr sz="2020" spc="73" baseline="4141" dirty="0">
                <a:latin typeface="Times New Roman"/>
                <a:cs typeface="Times New Roman"/>
              </a:rPr>
              <a:t> </a:t>
            </a:r>
            <a:r>
              <a:rPr sz="2020" baseline="3417" dirty="0">
                <a:latin typeface="Comic Sans MS"/>
                <a:cs typeface="Comic Sans MS"/>
              </a:rPr>
              <a:t>coû</a:t>
            </a:r>
            <a:r>
              <a:rPr sz="2020" spc="-3" baseline="3417" dirty="0">
                <a:latin typeface="Comic Sans MS"/>
                <a:cs typeface="Comic Sans MS"/>
              </a:rPr>
              <a:t>t</a:t>
            </a:r>
            <a:r>
              <a:rPr sz="2020" baseline="3417" dirty="0">
                <a:latin typeface="Comic Sans MS"/>
                <a:cs typeface="Comic Sans MS"/>
              </a:rPr>
              <a:t>e</a:t>
            </a:r>
            <a:r>
              <a:rPr sz="2020" spc="73" baseline="4141" dirty="0">
                <a:latin typeface="Times New Roman"/>
                <a:cs typeface="Times New Roman"/>
              </a:rPr>
              <a:t> </a:t>
            </a:r>
            <a:r>
              <a:rPr sz="2020" baseline="3417" dirty="0">
                <a:latin typeface="Comic Sans MS"/>
                <a:cs typeface="Comic Sans MS"/>
              </a:rPr>
              <a:t>41</a:t>
            </a:r>
            <a:endParaRPr sz="1347">
              <a:latin typeface="Comic Sans MS"/>
              <a:cs typeface="Comic Sans MS"/>
            </a:endParaRPr>
          </a:p>
          <a:p>
            <a:pPr marL="25736" marR="25655">
              <a:lnSpc>
                <a:spcPts val="1831"/>
              </a:lnSpc>
              <a:spcBef>
                <a:spcPts val="370"/>
              </a:spcBef>
            </a:pPr>
            <a:r>
              <a:rPr sz="2020" spc="3" baseline="-1139" dirty="0">
                <a:latin typeface="Comic Sans MS"/>
                <a:cs typeface="Comic Sans MS"/>
              </a:rPr>
              <a:t>1</a:t>
            </a:r>
            <a:r>
              <a:rPr sz="2020" baseline="-1139" dirty="0">
                <a:latin typeface="Comic Sans MS"/>
                <a:cs typeface="Comic Sans MS"/>
              </a:rPr>
              <a:t>64</a:t>
            </a:r>
            <a:r>
              <a:rPr sz="2020" spc="57" baseline="-1380" dirty="0">
                <a:latin typeface="Times New Roman"/>
                <a:cs typeface="Times New Roman"/>
              </a:rPr>
              <a:t> </a:t>
            </a:r>
            <a:r>
              <a:rPr sz="2020" baseline="-1139" dirty="0">
                <a:latin typeface="Comic Sans MS"/>
                <a:cs typeface="Comic Sans MS"/>
              </a:rPr>
              <a:t>+</a:t>
            </a:r>
            <a:r>
              <a:rPr sz="2020" spc="64" baseline="-1380" dirty="0">
                <a:latin typeface="Times New Roman"/>
                <a:cs typeface="Times New Roman"/>
              </a:rPr>
              <a:t> </a:t>
            </a:r>
            <a:r>
              <a:rPr sz="2020" baseline="-1139" dirty="0">
                <a:latin typeface="Comic Sans MS"/>
                <a:cs typeface="Comic Sans MS"/>
              </a:rPr>
              <a:t>41</a:t>
            </a:r>
            <a:r>
              <a:rPr sz="2020" spc="64" baseline="-1380" dirty="0">
                <a:latin typeface="Times New Roman"/>
                <a:cs typeface="Times New Roman"/>
              </a:rPr>
              <a:t> </a:t>
            </a:r>
            <a:r>
              <a:rPr sz="2020" baseline="-1139" dirty="0">
                <a:latin typeface="Comic Sans MS"/>
                <a:cs typeface="Comic Sans MS"/>
              </a:rPr>
              <a:t>=</a:t>
            </a:r>
            <a:r>
              <a:rPr sz="2020" spc="60" baseline="-1380" dirty="0">
                <a:latin typeface="Times New Roman"/>
                <a:cs typeface="Times New Roman"/>
              </a:rPr>
              <a:t> </a:t>
            </a:r>
            <a:r>
              <a:rPr sz="2020" baseline="-1139" dirty="0">
                <a:latin typeface="Comic Sans MS"/>
                <a:cs typeface="Comic Sans MS"/>
              </a:rPr>
              <a:t>205</a:t>
            </a:r>
            <a:endParaRPr sz="1347">
              <a:latin typeface="Comic Sans MS"/>
              <a:cs typeface="Comic Sans MS"/>
            </a:endParaRPr>
          </a:p>
        </p:txBody>
      </p:sp>
      <p:sp>
        <p:nvSpPr>
          <p:cNvPr id="49" name="object 14"/>
          <p:cNvSpPr txBox="1"/>
          <p:nvPr/>
        </p:nvSpPr>
        <p:spPr>
          <a:xfrm>
            <a:off x="8739902" y="4167053"/>
            <a:ext cx="522409" cy="187332"/>
          </a:xfrm>
          <a:prstGeom prst="rect">
            <a:avLst/>
          </a:prstGeom>
        </p:spPr>
        <p:txBody>
          <a:bodyPr wrap="square" lIns="0" tIns="0" rIns="0" bIns="0" rtlCol="0">
            <a:noAutofit/>
          </a:bodyPr>
          <a:lstStyle/>
          <a:p>
            <a:pPr marL="8145">
              <a:lnSpc>
                <a:spcPts val="1475"/>
              </a:lnSpc>
              <a:spcBef>
                <a:spcPts val="74"/>
              </a:spcBef>
            </a:pPr>
            <a:r>
              <a:rPr sz="2020" baseline="2278" dirty="0">
                <a:latin typeface="Comic Sans MS"/>
                <a:cs typeface="Comic Sans MS"/>
              </a:rPr>
              <a:t>euros.</a:t>
            </a:r>
            <a:endParaRPr sz="1347">
              <a:latin typeface="Comic Sans MS"/>
              <a:cs typeface="Comic Sans MS"/>
            </a:endParaRPr>
          </a:p>
        </p:txBody>
      </p:sp>
      <p:sp>
        <p:nvSpPr>
          <p:cNvPr id="50" name="object 13"/>
          <p:cNvSpPr txBox="1"/>
          <p:nvPr/>
        </p:nvSpPr>
        <p:spPr>
          <a:xfrm>
            <a:off x="6478229" y="4170613"/>
            <a:ext cx="201508" cy="739556"/>
          </a:xfrm>
          <a:prstGeom prst="rect">
            <a:avLst/>
          </a:prstGeom>
        </p:spPr>
        <p:txBody>
          <a:bodyPr wrap="square" lIns="0" tIns="0" rIns="0" bIns="0" rtlCol="0">
            <a:noAutofit/>
          </a:bodyPr>
          <a:lstStyle/>
          <a:p>
            <a:pPr marL="8145">
              <a:lnSpc>
                <a:spcPts val="1671"/>
              </a:lnSpc>
              <a:spcBef>
                <a:spcPts val="83"/>
              </a:spcBef>
            </a:pPr>
            <a:r>
              <a:rPr sz="2357" b="1" baseline="3343" dirty="0">
                <a:solidFill>
                  <a:srgbClr val="7B7B7B"/>
                </a:solidFill>
                <a:latin typeface="Calibri"/>
                <a:cs typeface="Calibri"/>
              </a:rPr>
              <a:t>4.</a:t>
            </a:r>
            <a:endParaRPr sz="1571">
              <a:latin typeface="Calibri"/>
              <a:cs typeface="Calibri"/>
            </a:endParaRPr>
          </a:p>
          <a:p>
            <a:pPr marL="8145">
              <a:lnSpc>
                <a:spcPct val="101725"/>
              </a:lnSpc>
            </a:pPr>
            <a:r>
              <a:rPr sz="1571" b="1" dirty="0">
                <a:solidFill>
                  <a:srgbClr val="7B7B7B"/>
                </a:solidFill>
                <a:latin typeface="Calibri"/>
                <a:cs typeface="Calibri"/>
              </a:rPr>
              <a:t>5.</a:t>
            </a:r>
            <a:endParaRPr sz="1571">
              <a:latin typeface="Calibri"/>
              <a:cs typeface="Calibri"/>
            </a:endParaRPr>
          </a:p>
          <a:p>
            <a:pPr marL="8145">
              <a:lnSpc>
                <a:spcPct val="101725"/>
              </a:lnSpc>
              <a:spcBef>
                <a:spcPts val="198"/>
              </a:spcBef>
            </a:pPr>
            <a:r>
              <a:rPr sz="1571" b="1" dirty="0">
                <a:solidFill>
                  <a:srgbClr val="7B7B7B"/>
                </a:solidFill>
                <a:latin typeface="Calibri"/>
                <a:cs typeface="Calibri"/>
              </a:rPr>
              <a:t>6.</a:t>
            </a:r>
            <a:endParaRPr sz="1571">
              <a:latin typeface="Calibri"/>
              <a:cs typeface="Calibri"/>
            </a:endParaRPr>
          </a:p>
        </p:txBody>
      </p:sp>
      <p:sp>
        <p:nvSpPr>
          <p:cNvPr id="52" name="object 11"/>
          <p:cNvSpPr txBox="1"/>
          <p:nvPr/>
        </p:nvSpPr>
        <p:spPr>
          <a:xfrm>
            <a:off x="6961057" y="4692887"/>
            <a:ext cx="3072564" cy="175664"/>
          </a:xfrm>
          <a:prstGeom prst="rect">
            <a:avLst/>
          </a:prstGeom>
        </p:spPr>
        <p:txBody>
          <a:bodyPr wrap="square" lIns="0" tIns="0" rIns="0" bIns="0" rtlCol="0">
            <a:noAutofit/>
          </a:bodyPr>
          <a:lstStyle/>
          <a:p>
            <a:pPr marL="8145">
              <a:lnSpc>
                <a:spcPts val="1475"/>
              </a:lnSpc>
              <a:spcBef>
                <a:spcPts val="74"/>
              </a:spcBef>
            </a:pPr>
            <a:r>
              <a:rPr sz="2020" spc="-3" baseline="2278" dirty="0">
                <a:latin typeface="Comic Sans MS"/>
                <a:cs typeface="Comic Sans MS"/>
              </a:rPr>
              <a:t>J</a:t>
            </a:r>
            <a:r>
              <a:rPr sz="2020" baseline="2278" dirty="0">
                <a:latin typeface="Comic Sans MS"/>
                <a:cs typeface="Comic Sans MS"/>
              </a:rPr>
              <a:t>e</a:t>
            </a:r>
            <a:r>
              <a:rPr sz="2020" spc="73" baseline="2760" dirty="0">
                <a:latin typeface="Times New Roman"/>
                <a:cs typeface="Times New Roman"/>
              </a:rPr>
              <a:t> </a:t>
            </a:r>
            <a:r>
              <a:rPr sz="2020" baseline="2278" dirty="0">
                <a:latin typeface="Comic Sans MS"/>
                <a:cs typeface="Comic Sans MS"/>
              </a:rPr>
              <a:t>dois</a:t>
            </a:r>
            <a:r>
              <a:rPr sz="2020" spc="70" baseline="2760" dirty="0">
                <a:latin typeface="Times New Roman"/>
                <a:cs typeface="Times New Roman"/>
              </a:rPr>
              <a:t> </a:t>
            </a:r>
            <a:r>
              <a:rPr sz="2020" baseline="2278" dirty="0">
                <a:latin typeface="Comic Sans MS"/>
                <a:cs typeface="Comic Sans MS"/>
              </a:rPr>
              <a:t>do</a:t>
            </a:r>
            <a:r>
              <a:rPr sz="2020" spc="3" baseline="2278" dirty="0">
                <a:latin typeface="Comic Sans MS"/>
                <a:cs typeface="Comic Sans MS"/>
              </a:rPr>
              <a:t>n</a:t>
            </a:r>
            <a:r>
              <a:rPr sz="2020" baseline="2278" dirty="0">
                <a:latin typeface="Comic Sans MS"/>
                <a:cs typeface="Comic Sans MS"/>
              </a:rPr>
              <a:t>c</a:t>
            </a:r>
            <a:r>
              <a:rPr sz="2020" spc="70" baseline="2760" dirty="0">
                <a:latin typeface="Times New Roman"/>
                <a:cs typeface="Times New Roman"/>
              </a:rPr>
              <a:t> </a:t>
            </a:r>
            <a:r>
              <a:rPr sz="2020" spc="3" baseline="2278" dirty="0">
                <a:latin typeface="Comic Sans MS"/>
                <a:cs typeface="Comic Sans MS"/>
              </a:rPr>
              <a:t>pa</a:t>
            </a:r>
            <a:r>
              <a:rPr sz="2020" baseline="2278" dirty="0">
                <a:latin typeface="Comic Sans MS"/>
                <a:cs typeface="Comic Sans MS"/>
              </a:rPr>
              <a:t>yer</a:t>
            </a:r>
            <a:r>
              <a:rPr sz="2020" spc="54" baseline="2760" dirty="0">
                <a:latin typeface="Times New Roman"/>
                <a:cs typeface="Times New Roman"/>
              </a:rPr>
              <a:t> </a:t>
            </a:r>
            <a:r>
              <a:rPr sz="2020" baseline="2278" dirty="0">
                <a:latin typeface="Comic Sans MS"/>
                <a:cs typeface="Comic Sans MS"/>
              </a:rPr>
              <a:t>205</a:t>
            </a:r>
            <a:r>
              <a:rPr sz="2020" spc="19" baseline="2760" dirty="0">
                <a:latin typeface="Times New Roman"/>
                <a:cs typeface="Times New Roman"/>
              </a:rPr>
              <a:t> </a:t>
            </a:r>
            <a:r>
              <a:rPr sz="1010" spc="-298" baseline="5201" dirty="0">
                <a:solidFill>
                  <a:srgbClr val="898989"/>
                </a:solidFill>
                <a:latin typeface="Calibri"/>
                <a:cs typeface="Calibri"/>
              </a:rPr>
              <a:t>2</a:t>
            </a:r>
            <a:r>
              <a:rPr sz="2020" spc="-439" baseline="2278" dirty="0">
                <a:latin typeface="Comic Sans MS"/>
                <a:cs typeface="Comic Sans MS"/>
              </a:rPr>
              <a:t>e</a:t>
            </a:r>
            <a:r>
              <a:rPr sz="1010" spc="3" baseline="5201" dirty="0">
                <a:solidFill>
                  <a:srgbClr val="898989"/>
                </a:solidFill>
                <a:latin typeface="Calibri"/>
                <a:cs typeface="Calibri"/>
              </a:rPr>
              <a:t>0</a:t>
            </a:r>
            <a:r>
              <a:rPr sz="1010" spc="-249" baseline="5201" dirty="0">
                <a:solidFill>
                  <a:srgbClr val="898989"/>
                </a:solidFill>
                <a:latin typeface="Calibri"/>
                <a:cs typeface="Calibri"/>
              </a:rPr>
              <a:t>1</a:t>
            </a:r>
            <a:r>
              <a:rPr sz="2020" spc="-445" baseline="2278" dirty="0">
                <a:latin typeface="Comic Sans MS"/>
                <a:cs typeface="Comic Sans MS"/>
              </a:rPr>
              <a:t>u</a:t>
            </a:r>
            <a:r>
              <a:rPr sz="1010" baseline="5201" dirty="0">
                <a:solidFill>
                  <a:srgbClr val="898989"/>
                </a:solidFill>
                <a:latin typeface="Calibri"/>
                <a:cs typeface="Calibri"/>
              </a:rPr>
              <a:t>9</a:t>
            </a:r>
            <a:r>
              <a:rPr sz="1010" spc="-64" baseline="5521" dirty="0">
                <a:solidFill>
                  <a:srgbClr val="898989"/>
                </a:solidFill>
                <a:latin typeface="Times New Roman"/>
                <a:cs typeface="Times New Roman"/>
              </a:rPr>
              <a:t> </a:t>
            </a:r>
            <a:r>
              <a:rPr sz="2020" baseline="2278" dirty="0">
                <a:latin typeface="Comic Sans MS"/>
                <a:cs typeface="Comic Sans MS"/>
              </a:rPr>
              <a:t>ros.</a:t>
            </a:r>
            <a:endParaRPr sz="1347" dirty="0">
              <a:latin typeface="Comic Sans MS"/>
              <a:cs typeface="Comic Sans MS"/>
            </a:endParaRPr>
          </a:p>
        </p:txBody>
      </p:sp>
      <p:sp>
        <p:nvSpPr>
          <p:cNvPr id="53" name="object 10"/>
          <p:cNvSpPr txBox="1"/>
          <p:nvPr/>
        </p:nvSpPr>
        <p:spPr>
          <a:xfrm>
            <a:off x="6924239" y="3677116"/>
            <a:ext cx="1027233" cy="351859"/>
          </a:xfrm>
          <a:prstGeom prst="rect">
            <a:avLst/>
          </a:prstGeom>
        </p:spPr>
        <p:txBody>
          <a:bodyPr wrap="square" lIns="0" tIns="0" rIns="0" bIns="0" rtlCol="0">
            <a:noAutofit/>
          </a:bodyPr>
          <a:lstStyle/>
          <a:p>
            <a:pPr marL="364666" marR="379709" algn="ctr">
              <a:lnSpc>
                <a:spcPct val="101725"/>
              </a:lnSpc>
              <a:spcBef>
                <a:spcPts val="276"/>
              </a:spcBef>
            </a:pPr>
            <a:r>
              <a:rPr sz="1796" b="1" spc="3" dirty="0">
                <a:solidFill>
                  <a:srgbClr val="0D0D0D"/>
                </a:solidFill>
                <a:latin typeface="Calibri"/>
                <a:cs typeface="Calibri"/>
              </a:rPr>
              <a:t>4</a:t>
            </a:r>
            <a:r>
              <a:rPr sz="1796" b="1" dirty="0">
                <a:solidFill>
                  <a:srgbClr val="0D0D0D"/>
                </a:solidFill>
                <a:latin typeface="Calibri"/>
                <a:cs typeface="Calibri"/>
              </a:rPr>
              <a:t>1</a:t>
            </a:r>
            <a:endParaRPr sz="1796">
              <a:latin typeface="Calibri"/>
              <a:cs typeface="Calibri"/>
            </a:endParaRPr>
          </a:p>
        </p:txBody>
      </p:sp>
      <p:sp>
        <p:nvSpPr>
          <p:cNvPr id="54" name="object 9"/>
          <p:cNvSpPr txBox="1"/>
          <p:nvPr/>
        </p:nvSpPr>
        <p:spPr>
          <a:xfrm>
            <a:off x="7951472" y="3677116"/>
            <a:ext cx="1012573" cy="351859"/>
          </a:xfrm>
          <a:prstGeom prst="rect">
            <a:avLst/>
          </a:prstGeom>
        </p:spPr>
        <p:txBody>
          <a:bodyPr wrap="square" lIns="0" tIns="0" rIns="0" bIns="0" rtlCol="0">
            <a:noAutofit/>
          </a:bodyPr>
          <a:lstStyle/>
          <a:p>
            <a:pPr marL="350005" marR="379711" algn="ctr">
              <a:lnSpc>
                <a:spcPct val="101725"/>
              </a:lnSpc>
              <a:spcBef>
                <a:spcPts val="276"/>
              </a:spcBef>
            </a:pPr>
            <a:r>
              <a:rPr sz="1796" b="1" spc="3" dirty="0">
                <a:solidFill>
                  <a:srgbClr val="0D0D0D"/>
                </a:solidFill>
                <a:latin typeface="Calibri"/>
                <a:cs typeface="Calibri"/>
              </a:rPr>
              <a:t>4</a:t>
            </a:r>
            <a:r>
              <a:rPr sz="1796" b="1" dirty="0">
                <a:solidFill>
                  <a:srgbClr val="0D0D0D"/>
                </a:solidFill>
                <a:latin typeface="Calibri"/>
                <a:cs typeface="Calibri"/>
              </a:rPr>
              <a:t>1</a:t>
            </a:r>
            <a:endParaRPr sz="1796">
              <a:latin typeface="Calibri"/>
              <a:cs typeface="Calibri"/>
            </a:endParaRPr>
          </a:p>
        </p:txBody>
      </p:sp>
      <p:sp>
        <p:nvSpPr>
          <p:cNvPr id="55" name="object 8"/>
          <p:cNvSpPr txBox="1"/>
          <p:nvPr/>
        </p:nvSpPr>
        <p:spPr>
          <a:xfrm>
            <a:off x="8964045" y="3677116"/>
            <a:ext cx="1012573" cy="351859"/>
          </a:xfrm>
          <a:prstGeom prst="rect">
            <a:avLst/>
          </a:prstGeom>
        </p:spPr>
        <p:txBody>
          <a:bodyPr wrap="square" lIns="0" tIns="0" rIns="0" bIns="0" rtlCol="0">
            <a:noAutofit/>
          </a:bodyPr>
          <a:lstStyle/>
          <a:p>
            <a:pPr marL="376393" marR="353322" algn="ctr">
              <a:lnSpc>
                <a:spcPct val="101725"/>
              </a:lnSpc>
              <a:spcBef>
                <a:spcPts val="276"/>
              </a:spcBef>
            </a:pPr>
            <a:r>
              <a:rPr sz="1796" b="1" spc="3" dirty="0">
                <a:solidFill>
                  <a:srgbClr val="0D0D0D"/>
                </a:solidFill>
                <a:latin typeface="Calibri"/>
                <a:cs typeface="Calibri"/>
              </a:rPr>
              <a:t>4</a:t>
            </a:r>
            <a:r>
              <a:rPr sz="1796" b="1" dirty="0">
                <a:solidFill>
                  <a:srgbClr val="0D0D0D"/>
                </a:solidFill>
                <a:latin typeface="Calibri"/>
                <a:cs typeface="Calibri"/>
              </a:rPr>
              <a:t>1</a:t>
            </a:r>
            <a:endParaRPr sz="1796">
              <a:latin typeface="Calibri"/>
              <a:cs typeface="Calibri"/>
            </a:endParaRPr>
          </a:p>
        </p:txBody>
      </p:sp>
      <p:sp>
        <p:nvSpPr>
          <p:cNvPr id="56" name="object 7"/>
          <p:cNvSpPr txBox="1"/>
          <p:nvPr/>
        </p:nvSpPr>
        <p:spPr>
          <a:xfrm>
            <a:off x="9976618" y="3677116"/>
            <a:ext cx="1027234" cy="351859"/>
          </a:xfrm>
          <a:prstGeom prst="rect">
            <a:avLst/>
          </a:prstGeom>
        </p:spPr>
        <p:txBody>
          <a:bodyPr wrap="square" lIns="0" tIns="0" rIns="0" bIns="0" rtlCol="0">
            <a:noAutofit/>
          </a:bodyPr>
          <a:lstStyle/>
          <a:p>
            <a:pPr marL="376393" marR="367982" algn="ctr">
              <a:lnSpc>
                <a:spcPct val="101725"/>
              </a:lnSpc>
              <a:spcBef>
                <a:spcPts val="237"/>
              </a:spcBef>
            </a:pPr>
            <a:r>
              <a:rPr sz="1796" b="1" spc="3" dirty="0">
                <a:solidFill>
                  <a:srgbClr val="0D0D0D"/>
                </a:solidFill>
                <a:latin typeface="Calibri"/>
                <a:cs typeface="Calibri"/>
              </a:rPr>
              <a:t>4</a:t>
            </a:r>
            <a:r>
              <a:rPr sz="1796" b="1" dirty="0">
                <a:solidFill>
                  <a:srgbClr val="0D0D0D"/>
                </a:solidFill>
                <a:latin typeface="Calibri"/>
                <a:cs typeface="Calibri"/>
              </a:rPr>
              <a:t>1</a:t>
            </a:r>
            <a:endParaRPr sz="1796">
              <a:latin typeface="Calibri"/>
              <a:cs typeface="Calibri"/>
            </a:endParaRPr>
          </a:p>
        </p:txBody>
      </p:sp>
      <p:sp>
        <p:nvSpPr>
          <p:cNvPr id="57" name="object 6"/>
          <p:cNvSpPr txBox="1"/>
          <p:nvPr/>
        </p:nvSpPr>
        <p:spPr>
          <a:xfrm>
            <a:off x="6924239" y="3164965"/>
            <a:ext cx="1027233" cy="350882"/>
          </a:xfrm>
          <a:prstGeom prst="rect">
            <a:avLst/>
          </a:prstGeom>
        </p:spPr>
        <p:txBody>
          <a:bodyPr wrap="square" lIns="0" tIns="0" rIns="0" bIns="0" rtlCol="0">
            <a:noAutofit/>
          </a:bodyPr>
          <a:lstStyle/>
          <a:p>
            <a:pPr marL="446763" marR="423855" algn="ctr">
              <a:lnSpc>
                <a:spcPct val="101725"/>
              </a:lnSpc>
              <a:spcBef>
                <a:spcPts val="237"/>
              </a:spcBef>
            </a:pPr>
            <a:r>
              <a:rPr sz="1796" b="1" dirty="0">
                <a:solidFill>
                  <a:srgbClr val="0D0D0D"/>
                </a:solidFill>
                <a:latin typeface="Calibri"/>
                <a:cs typeface="Calibri"/>
              </a:rPr>
              <a:t>?</a:t>
            </a:r>
            <a:endParaRPr sz="1796">
              <a:latin typeface="Calibri"/>
              <a:cs typeface="Calibri"/>
            </a:endParaRPr>
          </a:p>
        </p:txBody>
      </p:sp>
      <p:sp>
        <p:nvSpPr>
          <p:cNvPr id="58" name="object 5"/>
          <p:cNvSpPr txBox="1"/>
          <p:nvPr/>
        </p:nvSpPr>
        <p:spPr>
          <a:xfrm>
            <a:off x="7951472" y="3164965"/>
            <a:ext cx="1012573" cy="350882"/>
          </a:xfrm>
          <a:prstGeom prst="rect">
            <a:avLst/>
          </a:prstGeom>
        </p:spPr>
        <p:txBody>
          <a:bodyPr wrap="square" lIns="0" tIns="0" rIns="0" bIns="0" rtlCol="0">
            <a:noAutofit/>
          </a:bodyPr>
          <a:lstStyle/>
          <a:p>
            <a:pPr marL="432015" marR="423942" algn="ctr">
              <a:lnSpc>
                <a:spcPct val="101725"/>
              </a:lnSpc>
              <a:spcBef>
                <a:spcPts val="237"/>
              </a:spcBef>
            </a:pPr>
            <a:r>
              <a:rPr sz="1796" b="1" dirty="0">
                <a:solidFill>
                  <a:srgbClr val="0D0D0D"/>
                </a:solidFill>
                <a:latin typeface="Calibri"/>
                <a:cs typeface="Calibri"/>
              </a:rPr>
              <a:t>?</a:t>
            </a:r>
            <a:endParaRPr sz="1796" dirty="0">
              <a:latin typeface="Calibri"/>
              <a:cs typeface="Calibri"/>
            </a:endParaRPr>
          </a:p>
        </p:txBody>
      </p:sp>
      <p:sp>
        <p:nvSpPr>
          <p:cNvPr id="59" name="object 4"/>
          <p:cNvSpPr txBox="1"/>
          <p:nvPr/>
        </p:nvSpPr>
        <p:spPr>
          <a:xfrm>
            <a:off x="8964045" y="3164965"/>
            <a:ext cx="1012573" cy="350882"/>
          </a:xfrm>
          <a:prstGeom prst="rect">
            <a:avLst/>
          </a:prstGeom>
        </p:spPr>
        <p:txBody>
          <a:bodyPr wrap="square" lIns="0" tIns="0" rIns="0" bIns="0" rtlCol="0">
            <a:noAutofit/>
          </a:bodyPr>
          <a:lstStyle/>
          <a:p>
            <a:pPr marL="464181" marR="391777" algn="ctr">
              <a:lnSpc>
                <a:spcPct val="101725"/>
              </a:lnSpc>
              <a:spcBef>
                <a:spcPts val="237"/>
              </a:spcBef>
            </a:pPr>
            <a:r>
              <a:rPr sz="1796" b="1" dirty="0">
                <a:solidFill>
                  <a:srgbClr val="0D0D0D"/>
                </a:solidFill>
                <a:latin typeface="Calibri"/>
                <a:cs typeface="Calibri"/>
              </a:rPr>
              <a:t>?</a:t>
            </a:r>
            <a:endParaRPr sz="1796">
              <a:latin typeface="Calibri"/>
              <a:cs typeface="Calibri"/>
            </a:endParaRPr>
          </a:p>
        </p:txBody>
      </p:sp>
      <p:sp>
        <p:nvSpPr>
          <p:cNvPr id="60" name="object 3"/>
          <p:cNvSpPr txBox="1"/>
          <p:nvPr/>
        </p:nvSpPr>
        <p:spPr>
          <a:xfrm>
            <a:off x="9976618" y="3164965"/>
            <a:ext cx="1027234" cy="350882"/>
          </a:xfrm>
          <a:prstGeom prst="rect">
            <a:avLst/>
          </a:prstGeom>
        </p:spPr>
        <p:txBody>
          <a:bodyPr wrap="square" lIns="0" tIns="0" rIns="0" bIns="0" rtlCol="0">
            <a:noAutofit/>
          </a:bodyPr>
          <a:lstStyle/>
          <a:p>
            <a:pPr marL="463117" marR="407501" algn="ctr">
              <a:lnSpc>
                <a:spcPct val="101725"/>
              </a:lnSpc>
              <a:spcBef>
                <a:spcPts val="237"/>
              </a:spcBef>
            </a:pPr>
            <a:r>
              <a:rPr sz="1796" b="1" dirty="0">
                <a:solidFill>
                  <a:srgbClr val="0D0D0D"/>
                </a:solidFill>
                <a:latin typeface="Calibri"/>
                <a:cs typeface="Calibri"/>
              </a:rPr>
              <a:t>?</a:t>
            </a:r>
            <a:endParaRPr sz="1796">
              <a:latin typeface="Calibri"/>
              <a:cs typeface="Calibri"/>
            </a:endParaRPr>
          </a:p>
        </p:txBody>
      </p:sp>
      <p:sp>
        <p:nvSpPr>
          <p:cNvPr id="61" name="object 2"/>
          <p:cNvSpPr txBox="1"/>
          <p:nvPr/>
        </p:nvSpPr>
        <p:spPr>
          <a:xfrm>
            <a:off x="6924238" y="2681158"/>
            <a:ext cx="4079614" cy="351859"/>
          </a:xfrm>
          <a:prstGeom prst="rect">
            <a:avLst/>
          </a:prstGeom>
        </p:spPr>
        <p:txBody>
          <a:bodyPr wrap="square" lIns="0" tIns="0" rIns="0" bIns="0" rtlCol="0">
            <a:noAutofit/>
          </a:bodyPr>
          <a:lstStyle/>
          <a:p>
            <a:pPr marL="16289">
              <a:lnSpc>
                <a:spcPts val="641"/>
              </a:lnSpc>
            </a:pPr>
            <a:endParaRPr sz="641"/>
          </a:p>
        </p:txBody>
      </p:sp>
      <p:sp>
        <p:nvSpPr>
          <p:cNvPr id="62" name="object 2"/>
          <p:cNvSpPr txBox="1"/>
          <p:nvPr/>
        </p:nvSpPr>
        <p:spPr>
          <a:xfrm>
            <a:off x="2918832" y="171955"/>
            <a:ext cx="6363302" cy="605413"/>
          </a:xfrm>
          <a:prstGeom prst="rect">
            <a:avLst/>
          </a:prstGeom>
          <a:solidFill>
            <a:srgbClr val="FFFF99"/>
          </a:solidFill>
        </p:spPr>
        <p:txBody>
          <a:bodyPr wrap="square" lIns="0" tIns="0" rIns="0" bIns="0" rtlCol="0">
            <a:noAutofit/>
          </a:bodyPr>
          <a:lstStyle/>
          <a:p>
            <a:pPr marL="4">
              <a:lnSpc>
                <a:spcPct val="101725"/>
              </a:lnSpc>
              <a:spcBef>
                <a:spcPts val="135"/>
              </a:spcBef>
            </a:pPr>
            <a:r>
              <a:rPr sz="3600" b="1" spc="-124" dirty="0">
                <a:latin typeface="Calibri Light"/>
                <a:cs typeface="Calibri Light"/>
              </a:rPr>
              <a:t>EXEM</a:t>
            </a:r>
            <a:r>
              <a:rPr sz="3600" b="1" spc="-118" dirty="0">
                <a:latin typeface="Calibri Light"/>
                <a:cs typeface="Calibri Light"/>
              </a:rPr>
              <a:t>P</a:t>
            </a:r>
            <a:r>
              <a:rPr sz="3600" b="1" spc="-121" dirty="0">
                <a:latin typeface="Calibri Light"/>
                <a:cs typeface="Calibri Light"/>
              </a:rPr>
              <a:t>L</a:t>
            </a:r>
            <a:r>
              <a:rPr sz="3600" b="1" spc="-150" dirty="0">
                <a:latin typeface="Calibri Light"/>
                <a:cs typeface="Calibri Light"/>
              </a:rPr>
              <a:t>E</a:t>
            </a:r>
            <a:r>
              <a:rPr sz="3600" b="1" dirty="0">
                <a:latin typeface="Calibri Light"/>
                <a:cs typeface="Calibri Light"/>
              </a:rPr>
              <a:t>S</a:t>
            </a:r>
            <a:r>
              <a:rPr sz="3600" b="1" spc="-291" dirty="0">
                <a:latin typeface="Times New Roman"/>
                <a:cs typeface="Times New Roman"/>
              </a:rPr>
              <a:t> </a:t>
            </a:r>
            <a:r>
              <a:rPr sz="3600" b="1" spc="-112" dirty="0">
                <a:latin typeface="Calibri Light"/>
                <a:cs typeface="Calibri Light"/>
              </a:rPr>
              <a:t>D</a:t>
            </a:r>
            <a:r>
              <a:rPr sz="3600" b="1" dirty="0">
                <a:latin typeface="Calibri Light"/>
                <a:cs typeface="Calibri Light"/>
              </a:rPr>
              <a:t>E</a:t>
            </a:r>
            <a:r>
              <a:rPr sz="3600" b="1" spc="-273" dirty="0">
                <a:latin typeface="Times New Roman"/>
                <a:cs typeface="Times New Roman"/>
              </a:rPr>
              <a:t> </a:t>
            </a:r>
            <a:r>
              <a:rPr sz="3600" b="1" spc="-22" dirty="0">
                <a:latin typeface="Calibri Light"/>
                <a:cs typeface="Calibri Light"/>
              </a:rPr>
              <a:t>M</a:t>
            </a:r>
            <a:r>
              <a:rPr sz="3600" b="1" spc="-19" dirty="0">
                <a:latin typeface="Calibri Light"/>
                <a:cs typeface="Calibri Light"/>
              </a:rPr>
              <a:t>O</a:t>
            </a:r>
            <a:r>
              <a:rPr sz="3600" b="1" spc="-25" dirty="0">
                <a:latin typeface="Calibri Light"/>
                <a:cs typeface="Calibri Light"/>
              </a:rPr>
              <a:t>DE</a:t>
            </a:r>
            <a:r>
              <a:rPr sz="3600" b="1" spc="-22" dirty="0">
                <a:latin typeface="Calibri Light"/>
                <a:cs typeface="Calibri Light"/>
              </a:rPr>
              <a:t>L</a:t>
            </a:r>
            <a:r>
              <a:rPr sz="3600" b="1" spc="-19" dirty="0">
                <a:latin typeface="Calibri Light"/>
                <a:cs typeface="Calibri Light"/>
              </a:rPr>
              <a:t>I</a:t>
            </a:r>
            <a:r>
              <a:rPr sz="3600" b="1" spc="-35" dirty="0">
                <a:latin typeface="Calibri Light"/>
                <a:cs typeface="Calibri Light"/>
              </a:rPr>
              <a:t>S</a:t>
            </a:r>
            <a:r>
              <a:rPr sz="3600" b="1" spc="-217" dirty="0">
                <a:latin typeface="Calibri Light"/>
                <a:cs typeface="Calibri Light"/>
              </a:rPr>
              <a:t>A</a:t>
            </a:r>
            <a:r>
              <a:rPr sz="3600" b="1" spc="-19" dirty="0">
                <a:latin typeface="Calibri Light"/>
                <a:cs typeface="Calibri Light"/>
              </a:rPr>
              <a:t>TI</a:t>
            </a:r>
            <a:r>
              <a:rPr sz="3600" b="1" spc="-28" dirty="0">
                <a:latin typeface="Calibri Light"/>
                <a:cs typeface="Calibri Light"/>
              </a:rPr>
              <a:t>O</a:t>
            </a:r>
            <a:r>
              <a:rPr sz="3600" b="1" spc="-25" dirty="0">
                <a:latin typeface="Calibri Light"/>
                <a:cs typeface="Calibri Light"/>
              </a:rPr>
              <a:t>N</a:t>
            </a:r>
            <a:r>
              <a:rPr sz="3600" b="1" dirty="0">
                <a:latin typeface="Calibri Light"/>
                <a:cs typeface="Calibri Light"/>
              </a:rPr>
              <a:t>S</a:t>
            </a:r>
            <a:r>
              <a:rPr sz="3600" b="1" spc="-38" dirty="0">
                <a:latin typeface="Times New Roman"/>
                <a:cs typeface="Times New Roman"/>
              </a:rPr>
              <a:t> </a:t>
            </a:r>
            <a:r>
              <a:rPr lang="fr-FR" sz="3600" b="1" spc="83" dirty="0" smtClean="0">
                <a:latin typeface="Calibri Light"/>
                <a:cs typeface="Calibri Light"/>
              </a:rPr>
              <a:t>x/:</a:t>
            </a:r>
            <a:endParaRPr sz="3600" b="1" dirty="0">
              <a:latin typeface="Calibri Light"/>
              <a:cs typeface="Calibri Light"/>
            </a:endParaRPr>
          </a:p>
        </p:txBody>
      </p:sp>
      <p:grpSp>
        <p:nvGrpSpPr>
          <p:cNvPr id="6" name="Groupe 5"/>
          <p:cNvGrpSpPr/>
          <p:nvPr/>
        </p:nvGrpSpPr>
        <p:grpSpPr>
          <a:xfrm>
            <a:off x="579874" y="3062424"/>
            <a:ext cx="4120927" cy="1104629"/>
            <a:chOff x="579874" y="3062424"/>
            <a:chExt cx="4120927" cy="1104629"/>
          </a:xfrm>
        </p:grpSpPr>
        <p:grpSp>
          <p:nvGrpSpPr>
            <p:cNvPr id="64" name="Groupe 63"/>
            <p:cNvGrpSpPr/>
            <p:nvPr/>
          </p:nvGrpSpPr>
          <p:grpSpPr>
            <a:xfrm>
              <a:off x="585496" y="3062424"/>
              <a:ext cx="4094762" cy="581015"/>
              <a:chOff x="600645" y="2745585"/>
              <a:chExt cx="4094762" cy="581015"/>
            </a:xfrm>
          </p:grpSpPr>
          <p:sp>
            <p:nvSpPr>
              <p:cNvPr id="15" name="object 15"/>
              <p:cNvSpPr/>
              <p:nvPr/>
            </p:nvSpPr>
            <p:spPr>
              <a:xfrm>
                <a:off x="615793" y="2745585"/>
                <a:ext cx="4079614" cy="565907"/>
              </a:xfrm>
              <a:custGeom>
                <a:avLst/>
                <a:gdLst/>
                <a:ahLst/>
                <a:cxnLst/>
                <a:rect l="l" t="t" r="r" b="b"/>
                <a:pathLst>
                  <a:path w="6361176" h="882396">
                    <a:moveTo>
                      <a:pt x="0" y="0"/>
                    </a:moveTo>
                    <a:lnTo>
                      <a:pt x="0" y="882396"/>
                    </a:lnTo>
                    <a:lnTo>
                      <a:pt x="6361176" y="882396"/>
                    </a:lnTo>
                    <a:lnTo>
                      <a:pt x="6361176" y="0"/>
                    </a:lnTo>
                    <a:lnTo>
                      <a:pt x="0" y="0"/>
                    </a:lnTo>
                    <a:close/>
                  </a:path>
                </a:pathLst>
              </a:custGeom>
              <a:solidFill>
                <a:srgbClr val="ACB8CA"/>
              </a:solidFill>
            </p:spPr>
            <p:txBody>
              <a:bodyPr wrap="square" lIns="0" tIns="0" rIns="0" bIns="0" rtlCol="0">
                <a:noAutofit/>
              </a:bodyPr>
              <a:lstStyle/>
              <a:p>
                <a:endParaRPr sz="1154" dirty="0"/>
              </a:p>
            </p:txBody>
          </p:sp>
          <p:sp>
            <p:nvSpPr>
              <p:cNvPr id="16" name="object 16"/>
              <p:cNvSpPr/>
              <p:nvPr/>
            </p:nvSpPr>
            <p:spPr>
              <a:xfrm>
                <a:off x="2640940" y="2760693"/>
                <a:ext cx="0" cy="565907"/>
              </a:xfrm>
              <a:custGeom>
                <a:avLst/>
                <a:gdLst/>
                <a:ahLst/>
                <a:cxnLst/>
                <a:rect l="l" t="t" r="r" b="b"/>
                <a:pathLst>
                  <a:path h="882396">
                    <a:moveTo>
                      <a:pt x="0" y="0"/>
                    </a:moveTo>
                    <a:lnTo>
                      <a:pt x="0" y="882396"/>
                    </a:lnTo>
                  </a:path>
                </a:pathLst>
              </a:custGeom>
              <a:ln w="27178">
                <a:solidFill>
                  <a:srgbClr val="595959"/>
                </a:solidFill>
              </a:ln>
            </p:spPr>
            <p:txBody>
              <a:bodyPr wrap="square" lIns="0" tIns="0" rIns="0" bIns="0" rtlCol="0">
                <a:noAutofit/>
              </a:bodyPr>
              <a:lstStyle/>
              <a:p>
                <a:endParaRPr sz="1154"/>
              </a:p>
            </p:txBody>
          </p:sp>
          <p:sp>
            <p:nvSpPr>
              <p:cNvPr id="17" name="object 17"/>
              <p:cNvSpPr/>
              <p:nvPr/>
            </p:nvSpPr>
            <p:spPr>
              <a:xfrm>
                <a:off x="1628367" y="2760693"/>
                <a:ext cx="0" cy="565907"/>
              </a:xfrm>
              <a:custGeom>
                <a:avLst/>
                <a:gdLst/>
                <a:ahLst/>
                <a:cxnLst/>
                <a:rect l="l" t="t" r="r" b="b"/>
                <a:pathLst>
                  <a:path h="882396">
                    <a:moveTo>
                      <a:pt x="0" y="0"/>
                    </a:moveTo>
                    <a:lnTo>
                      <a:pt x="0" y="882396"/>
                    </a:lnTo>
                  </a:path>
                </a:pathLst>
              </a:custGeom>
              <a:ln w="27178">
                <a:solidFill>
                  <a:srgbClr val="595959"/>
                </a:solidFill>
              </a:ln>
            </p:spPr>
            <p:txBody>
              <a:bodyPr wrap="square" lIns="0" tIns="0" rIns="0" bIns="0" rtlCol="0">
                <a:noAutofit/>
              </a:bodyPr>
              <a:lstStyle/>
              <a:p>
                <a:endParaRPr sz="1154"/>
              </a:p>
            </p:txBody>
          </p:sp>
          <p:sp>
            <p:nvSpPr>
              <p:cNvPr id="18" name="object 18"/>
              <p:cNvSpPr/>
              <p:nvPr/>
            </p:nvSpPr>
            <p:spPr>
              <a:xfrm>
                <a:off x="3653024" y="2759715"/>
                <a:ext cx="0" cy="565907"/>
              </a:xfrm>
              <a:custGeom>
                <a:avLst/>
                <a:gdLst/>
                <a:ahLst/>
                <a:cxnLst/>
                <a:rect l="l" t="t" r="r" b="b"/>
                <a:pathLst>
                  <a:path h="882396">
                    <a:moveTo>
                      <a:pt x="0" y="0"/>
                    </a:moveTo>
                    <a:lnTo>
                      <a:pt x="0" y="882396"/>
                    </a:lnTo>
                  </a:path>
                </a:pathLst>
              </a:custGeom>
              <a:ln w="25654">
                <a:solidFill>
                  <a:srgbClr val="595959"/>
                </a:solidFill>
              </a:ln>
            </p:spPr>
            <p:txBody>
              <a:bodyPr wrap="square" lIns="0" tIns="0" rIns="0" bIns="0" rtlCol="0">
                <a:noAutofit/>
              </a:bodyPr>
              <a:lstStyle/>
              <a:p>
                <a:endParaRPr sz="1154"/>
              </a:p>
            </p:txBody>
          </p:sp>
          <p:sp>
            <p:nvSpPr>
              <p:cNvPr id="5" name="object 5"/>
              <p:cNvSpPr txBox="1"/>
              <p:nvPr/>
            </p:nvSpPr>
            <p:spPr>
              <a:xfrm>
                <a:off x="600645" y="2760693"/>
                <a:ext cx="1027722" cy="565907"/>
              </a:xfrm>
              <a:prstGeom prst="rect">
                <a:avLst/>
              </a:prstGeom>
            </p:spPr>
            <p:txBody>
              <a:bodyPr wrap="square" lIns="0" tIns="0" rIns="0" bIns="0" rtlCol="0">
                <a:noAutofit/>
              </a:bodyPr>
              <a:lstStyle/>
              <a:p>
                <a:pPr>
                  <a:lnSpc>
                    <a:spcPts val="417"/>
                  </a:lnSpc>
                  <a:spcBef>
                    <a:spcPts val="31"/>
                  </a:spcBef>
                </a:pPr>
                <a:endParaRPr sz="417" dirty="0"/>
              </a:p>
            </p:txBody>
          </p:sp>
          <p:sp>
            <p:nvSpPr>
              <p:cNvPr id="4" name="object 4"/>
              <p:cNvSpPr txBox="1"/>
              <p:nvPr/>
            </p:nvSpPr>
            <p:spPr>
              <a:xfrm>
                <a:off x="1628367" y="2760693"/>
                <a:ext cx="1012573" cy="565907"/>
              </a:xfrm>
              <a:prstGeom prst="rect">
                <a:avLst/>
              </a:prstGeom>
            </p:spPr>
            <p:txBody>
              <a:bodyPr wrap="square" lIns="0" tIns="0" rIns="0" bIns="0" rtlCol="0">
                <a:noAutofit/>
              </a:bodyPr>
              <a:lstStyle/>
              <a:p>
                <a:pPr>
                  <a:lnSpc>
                    <a:spcPts val="417"/>
                  </a:lnSpc>
                  <a:spcBef>
                    <a:spcPts val="31"/>
                  </a:spcBef>
                </a:pPr>
                <a:endParaRPr sz="417" dirty="0"/>
              </a:p>
              <a:p>
                <a:pPr marL="349150" marR="379832" algn="ctr">
                  <a:lnSpc>
                    <a:spcPct val="101725"/>
                  </a:lnSpc>
                  <a:spcBef>
                    <a:spcPts val="641"/>
                  </a:spcBef>
                </a:pPr>
                <a:r>
                  <a:rPr sz="1796" b="1" spc="-265" dirty="0" smtClean="0">
                    <a:solidFill>
                      <a:srgbClr val="0D0D0D"/>
                    </a:solidFill>
                    <a:latin typeface="Calibri"/>
                    <a:cs typeface="Calibri"/>
                  </a:rPr>
                  <a:t>4</a:t>
                </a:r>
                <a:r>
                  <a:rPr lang="fr-FR" sz="1796" b="1" spc="-564" dirty="0">
                    <a:solidFill>
                      <a:srgbClr val="0D0D0D"/>
                    </a:solidFill>
                    <a:latin typeface="Calibri"/>
                    <a:cs typeface="Calibri"/>
                  </a:rPr>
                  <a:t>1</a:t>
                </a:r>
                <a:endParaRPr sz="1796" dirty="0">
                  <a:latin typeface="Calibri"/>
                  <a:cs typeface="Calibri"/>
                </a:endParaRPr>
              </a:p>
            </p:txBody>
          </p:sp>
          <p:sp>
            <p:nvSpPr>
              <p:cNvPr id="3" name="object 3"/>
              <p:cNvSpPr txBox="1"/>
              <p:nvPr/>
            </p:nvSpPr>
            <p:spPr>
              <a:xfrm>
                <a:off x="2640940" y="2760693"/>
                <a:ext cx="1012084" cy="565907"/>
              </a:xfrm>
              <a:prstGeom prst="rect">
                <a:avLst/>
              </a:prstGeom>
            </p:spPr>
            <p:txBody>
              <a:bodyPr wrap="square" lIns="0" tIns="0" rIns="0" bIns="0" rtlCol="0">
                <a:noAutofit/>
              </a:bodyPr>
              <a:lstStyle/>
              <a:p>
                <a:pPr>
                  <a:lnSpc>
                    <a:spcPts val="417"/>
                  </a:lnSpc>
                  <a:spcBef>
                    <a:spcPts val="31"/>
                  </a:spcBef>
                </a:pPr>
                <a:endParaRPr sz="417" dirty="0"/>
              </a:p>
              <a:p>
                <a:pPr marL="375538" marR="352955" algn="ctr">
                  <a:lnSpc>
                    <a:spcPct val="101725"/>
                  </a:lnSpc>
                  <a:spcBef>
                    <a:spcPts val="641"/>
                  </a:spcBef>
                </a:pPr>
                <a:r>
                  <a:rPr sz="1796" b="1" spc="-221" dirty="0" smtClean="0">
                    <a:solidFill>
                      <a:srgbClr val="0D0D0D"/>
                    </a:solidFill>
                    <a:latin typeface="Calibri"/>
                    <a:cs typeface="Calibri"/>
                  </a:rPr>
                  <a:t>4</a:t>
                </a:r>
                <a:r>
                  <a:rPr lang="fr-FR" sz="1796" b="1" spc="-609" dirty="0">
                    <a:solidFill>
                      <a:srgbClr val="0D0D0D"/>
                    </a:solidFill>
                    <a:latin typeface="Calibri"/>
                    <a:cs typeface="Calibri"/>
                  </a:rPr>
                  <a:t>1</a:t>
                </a:r>
                <a:endParaRPr sz="1796" dirty="0">
                  <a:latin typeface="Calibri"/>
                  <a:cs typeface="Calibri"/>
                </a:endParaRPr>
              </a:p>
            </p:txBody>
          </p:sp>
          <p:sp>
            <p:nvSpPr>
              <p:cNvPr id="2" name="object 2"/>
              <p:cNvSpPr txBox="1"/>
              <p:nvPr/>
            </p:nvSpPr>
            <p:spPr>
              <a:xfrm>
                <a:off x="3653024" y="2760693"/>
                <a:ext cx="1027234" cy="565907"/>
              </a:xfrm>
              <a:prstGeom prst="rect">
                <a:avLst/>
              </a:prstGeom>
            </p:spPr>
            <p:txBody>
              <a:bodyPr wrap="square" lIns="0" tIns="0" rIns="0" bIns="0" rtlCol="0">
                <a:noAutofit/>
              </a:bodyPr>
              <a:lstStyle/>
              <a:p>
                <a:pPr>
                  <a:lnSpc>
                    <a:spcPts val="417"/>
                  </a:lnSpc>
                  <a:spcBef>
                    <a:spcPts val="25"/>
                  </a:spcBef>
                </a:pPr>
                <a:endParaRPr sz="417" dirty="0"/>
              </a:p>
              <a:p>
                <a:pPr marL="376026" marR="367616" algn="ctr">
                  <a:lnSpc>
                    <a:spcPct val="101725"/>
                  </a:lnSpc>
                  <a:spcBef>
                    <a:spcPts val="641"/>
                  </a:spcBef>
                </a:pPr>
                <a:r>
                  <a:rPr sz="1796" b="1" spc="-230" dirty="0" smtClean="0">
                    <a:solidFill>
                      <a:srgbClr val="0D0D0D"/>
                    </a:solidFill>
                    <a:latin typeface="Calibri"/>
                    <a:cs typeface="Calibri"/>
                  </a:rPr>
                  <a:t>4</a:t>
                </a:r>
                <a:r>
                  <a:rPr lang="fr-FR" sz="1796" b="1" spc="-599" dirty="0">
                    <a:solidFill>
                      <a:srgbClr val="0D0D0D"/>
                    </a:solidFill>
                    <a:latin typeface="Calibri"/>
                    <a:cs typeface="Calibri"/>
                  </a:rPr>
                  <a:t>1</a:t>
                </a:r>
                <a:endParaRPr sz="1796" dirty="0">
                  <a:latin typeface="Calibri"/>
                  <a:cs typeface="Calibri"/>
                </a:endParaRPr>
              </a:p>
            </p:txBody>
          </p:sp>
        </p:grpSp>
        <p:sp>
          <p:nvSpPr>
            <p:cNvPr id="66" name="Rectangle 65"/>
            <p:cNvSpPr/>
            <p:nvPr/>
          </p:nvSpPr>
          <p:spPr>
            <a:xfrm>
              <a:off x="579874" y="3180521"/>
              <a:ext cx="1048492" cy="374846"/>
            </a:xfrm>
            <a:prstGeom prst="rect">
              <a:avLst/>
            </a:prstGeom>
          </p:spPr>
          <p:txBody>
            <a:bodyPr wrap="none">
              <a:spAutoFit/>
            </a:bodyPr>
            <a:lstStyle/>
            <a:p>
              <a:pPr marL="349150" marR="379832" algn="ctr">
                <a:lnSpc>
                  <a:spcPct val="101725"/>
                </a:lnSpc>
                <a:spcBef>
                  <a:spcPts val="641"/>
                </a:spcBef>
              </a:pPr>
              <a:r>
                <a:rPr lang="fr-FR" b="1" spc="-265" dirty="0">
                  <a:solidFill>
                    <a:srgbClr val="0D0D0D"/>
                  </a:solidFill>
                  <a:latin typeface="Calibri"/>
                  <a:cs typeface="Calibri"/>
                </a:rPr>
                <a:t>4</a:t>
              </a:r>
              <a:r>
                <a:rPr lang="fr-FR" b="1" spc="-564" dirty="0">
                  <a:solidFill>
                    <a:srgbClr val="0D0D0D"/>
                  </a:solidFill>
                  <a:latin typeface="Calibri"/>
                  <a:cs typeface="Calibri"/>
                </a:rPr>
                <a:t>1</a:t>
              </a:r>
              <a:endParaRPr lang="fr-FR" dirty="0">
                <a:latin typeface="Calibri"/>
                <a:cs typeface="Calibri"/>
              </a:endParaRPr>
            </a:p>
          </p:txBody>
        </p:sp>
        <p:grpSp>
          <p:nvGrpSpPr>
            <p:cNvPr id="68" name="Groupe 67"/>
            <p:cNvGrpSpPr/>
            <p:nvPr/>
          </p:nvGrpSpPr>
          <p:grpSpPr>
            <a:xfrm>
              <a:off x="621187" y="3797721"/>
              <a:ext cx="4079614" cy="369332"/>
              <a:chOff x="600644" y="2506382"/>
              <a:chExt cx="4079614" cy="369332"/>
            </a:xfrm>
          </p:grpSpPr>
          <p:sp>
            <p:nvSpPr>
              <p:cNvPr id="14" name="object 14"/>
              <p:cNvSpPr/>
              <p:nvPr/>
            </p:nvSpPr>
            <p:spPr>
              <a:xfrm>
                <a:off x="600644" y="2550068"/>
                <a:ext cx="4079614" cy="95779"/>
              </a:xfrm>
              <a:custGeom>
                <a:avLst/>
                <a:gdLst/>
                <a:ahLst/>
                <a:cxnLst/>
                <a:rect l="l" t="t" r="r" b="b"/>
                <a:pathLst>
                  <a:path w="6361176" h="149344">
                    <a:moveTo>
                      <a:pt x="67436" y="74671"/>
                    </a:moveTo>
                    <a:lnTo>
                      <a:pt x="6264442" y="57145"/>
                    </a:lnTo>
                    <a:lnTo>
                      <a:pt x="97415" y="57145"/>
                    </a:lnTo>
                    <a:lnTo>
                      <a:pt x="42671" y="60194"/>
                    </a:lnTo>
                    <a:lnTo>
                      <a:pt x="42671" y="89150"/>
                    </a:lnTo>
                    <a:lnTo>
                      <a:pt x="67436" y="74671"/>
                    </a:lnTo>
                    <a:close/>
                  </a:path>
                  <a:path w="6361176" h="149344">
                    <a:moveTo>
                      <a:pt x="6320028" y="60194"/>
                    </a:moveTo>
                    <a:lnTo>
                      <a:pt x="6294881" y="74671"/>
                    </a:lnTo>
                    <a:lnTo>
                      <a:pt x="6267088" y="90673"/>
                    </a:lnTo>
                    <a:lnTo>
                      <a:pt x="6219444" y="118106"/>
                    </a:lnTo>
                    <a:lnTo>
                      <a:pt x="6217797" y="119241"/>
                    </a:lnTo>
                    <a:lnTo>
                      <a:pt x="6211591" y="129348"/>
                    </a:lnTo>
                    <a:lnTo>
                      <a:pt x="6213348" y="140966"/>
                    </a:lnTo>
                    <a:lnTo>
                      <a:pt x="6214483" y="142907"/>
                    </a:lnTo>
                    <a:lnTo>
                      <a:pt x="6224590" y="149344"/>
                    </a:lnTo>
                    <a:lnTo>
                      <a:pt x="6236208" y="147062"/>
                    </a:lnTo>
                    <a:lnTo>
                      <a:pt x="6327648" y="90674"/>
                    </a:lnTo>
                    <a:lnTo>
                      <a:pt x="6320028" y="89150"/>
                    </a:lnTo>
                    <a:lnTo>
                      <a:pt x="6320028" y="60194"/>
                    </a:lnTo>
                    <a:close/>
                  </a:path>
                  <a:path w="6361176" h="149344">
                    <a:moveTo>
                      <a:pt x="6327648" y="57146"/>
                    </a:moveTo>
                    <a:lnTo>
                      <a:pt x="6361176" y="73910"/>
                    </a:lnTo>
                    <a:lnTo>
                      <a:pt x="6236208" y="2282"/>
                    </a:lnTo>
                    <a:lnTo>
                      <a:pt x="6234433" y="1351"/>
                    </a:lnTo>
                    <a:lnTo>
                      <a:pt x="6222692" y="431"/>
                    </a:lnTo>
                    <a:lnTo>
                      <a:pt x="6213348" y="8378"/>
                    </a:lnTo>
                    <a:lnTo>
                      <a:pt x="6212441" y="10152"/>
                    </a:lnTo>
                    <a:lnTo>
                      <a:pt x="6212108" y="21893"/>
                    </a:lnTo>
                    <a:lnTo>
                      <a:pt x="6219444" y="31238"/>
                    </a:lnTo>
                    <a:lnTo>
                      <a:pt x="6264442" y="57145"/>
                    </a:lnTo>
                    <a:lnTo>
                      <a:pt x="6327648" y="57146"/>
                    </a:lnTo>
                    <a:close/>
                  </a:path>
                  <a:path w="6361176" h="149344">
                    <a:moveTo>
                      <a:pt x="33527" y="57146"/>
                    </a:moveTo>
                    <a:lnTo>
                      <a:pt x="141731" y="31238"/>
                    </a:lnTo>
                    <a:lnTo>
                      <a:pt x="143673" y="29807"/>
                    </a:lnTo>
                    <a:lnTo>
                      <a:pt x="150110" y="19470"/>
                    </a:lnTo>
                    <a:lnTo>
                      <a:pt x="147827" y="8378"/>
                    </a:lnTo>
                    <a:lnTo>
                      <a:pt x="146716" y="6436"/>
                    </a:lnTo>
                    <a:lnTo>
                      <a:pt x="137196" y="0"/>
                    </a:lnTo>
                    <a:lnTo>
                      <a:pt x="124968" y="2282"/>
                    </a:lnTo>
                    <a:lnTo>
                      <a:pt x="0" y="73910"/>
                    </a:lnTo>
                    <a:lnTo>
                      <a:pt x="33527" y="90674"/>
                    </a:lnTo>
                    <a:lnTo>
                      <a:pt x="33527" y="57146"/>
                    </a:lnTo>
                    <a:close/>
                  </a:path>
                  <a:path w="6361176" h="149344">
                    <a:moveTo>
                      <a:pt x="6236208" y="147062"/>
                    </a:moveTo>
                    <a:lnTo>
                      <a:pt x="6361176" y="73910"/>
                    </a:lnTo>
                    <a:lnTo>
                      <a:pt x="6327648" y="57146"/>
                    </a:lnTo>
                    <a:lnTo>
                      <a:pt x="6264442" y="57145"/>
                    </a:lnTo>
                    <a:lnTo>
                      <a:pt x="67436" y="74671"/>
                    </a:lnTo>
                    <a:lnTo>
                      <a:pt x="42671" y="89150"/>
                    </a:lnTo>
                    <a:lnTo>
                      <a:pt x="42671" y="60194"/>
                    </a:lnTo>
                    <a:lnTo>
                      <a:pt x="97415" y="57145"/>
                    </a:lnTo>
                    <a:lnTo>
                      <a:pt x="141731" y="31238"/>
                    </a:lnTo>
                    <a:lnTo>
                      <a:pt x="33527" y="57146"/>
                    </a:lnTo>
                    <a:lnTo>
                      <a:pt x="33527" y="90674"/>
                    </a:lnTo>
                    <a:lnTo>
                      <a:pt x="0" y="73910"/>
                    </a:lnTo>
                    <a:lnTo>
                      <a:pt x="124968" y="147062"/>
                    </a:lnTo>
                    <a:lnTo>
                      <a:pt x="127037" y="147992"/>
                    </a:lnTo>
                    <a:lnTo>
                      <a:pt x="139008" y="148912"/>
                    </a:lnTo>
                    <a:lnTo>
                      <a:pt x="147827" y="140966"/>
                    </a:lnTo>
                    <a:lnTo>
                      <a:pt x="148758" y="139191"/>
                    </a:lnTo>
                    <a:lnTo>
                      <a:pt x="149678" y="127450"/>
                    </a:lnTo>
                    <a:lnTo>
                      <a:pt x="141731" y="118106"/>
                    </a:lnTo>
                    <a:lnTo>
                      <a:pt x="94808" y="90673"/>
                    </a:lnTo>
                    <a:lnTo>
                      <a:pt x="6267088" y="90673"/>
                    </a:lnTo>
                    <a:lnTo>
                      <a:pt x="6294881" y="74671"/>
                    </a:lnTo>
                    <a:lnTo>
                      <a:pt x="6320028" y="60194"/>
                    </a:lnTo>
                    <a:lnTo>
                      <a:pt x="6320028" y="89150"/>
                    </a:lnTo>
                    <a:lnTo>
                      <a:pt x="6327648" y="90674"/>
                    </a:lnTo>
                    <a:lnTo>
                      <a:pt x="6236208" y="147062"/>
                    </a:lnTo>
                    <a:close/>
                  </a:path>
                </a:pathLst>
              </a:custGeom>
              <a:solidFill>
                <a:srgbClr val="595959"/>
              </a:solidFill>
            </p:spPr>
            <p:txBody>
              <a:bodyPr wrap="square" lIns="0" tIns="0" rIns="0" bIns="0" rtlCol="0">
                <a:noAutofit/>
              </a:bodyPr>
              <a:lstStyle/>
              <a:p>
                <a:endParaRPr sz="1154"/>
              </a:p>
            </p:txBody>
          </p:sp>
          <p:sp>
            <p:nvSpPr>
              <p:cNvPr id="63" name="object 40"/>
              <p:cNvSpPr/>
              <p:nvPr/>
            </p:nvSpPr>
            <p:spPr>
              <a:xfrm>
                <a:off x="600644" y="2511017"/>
                <a:ext cx="4079614" cy="351859"/>
              </a:xfrm>
              <a:custGeom>
                <a:avLst/>
                <a:gdLst/>
                <a:ahLst/>
                <a:cxnLst/>
                <a:rect l="l" t="t" r="r" b="b"/>
                <a:pathLst>
                  <a:path w="6361176" h="548640">
                    <a:moveTo>
                      <a:pt x="0" y="0"/>
                    </a:moveTo>
                    <a:lnTo>
                      <a:pt x="0" y="548640"/>
                    </a:lnTo>
                    <a:lnTo>
                      <a:pt x="6361176" y="548639"/>
                    </a:lnTo>
                    <a:lnTo>
                      <a:pt x="6361176" y="0"/>
                    </a:lnTo>
                    <a:lnTo>
                      <a:pt x="0" y="0"/>
                    </a:lnTo>
                    <a:close/>
                  </a:path>
                </a:pathLst>
              </a:custGeom>
              <a:solidFill>
                <a:srgbClr val="ACB8CA"/>
              </a:solidFill>
            </p:spPr>
            <p:txBody>
              <a:bodyPr wrap="square" lIns="0" tIns="0" rIns="0" bIns="0" rtlCol="0">
                <a:noAutofit/>
              </a:bodyPr>
              <a:lstStyle/>
              <a:p>
                <a:endParaRPr sz="1154"/>
              </a:p>
            </p:txBody>
          </p:sp>
          <p:sp>
            <p:nvSpPr>
              <p:cNvPr id="67" name="ZoneTexte 66"/>
              <p:cNvSpPr txBox="1"/>
              <p:nvPr/>
            </p:nvSpPr>
            <p:spPr>
              <a:xfrm>
                <a:off x="2324035" y="2506382"/>
                <a:ext cx="632832" cy="369332"/>
              </a:xfrm>
              <a:prstGeom prst="rect">
                <a:avLst/>
              </a:prstGeom>
              <a:noFill/>
            </p:spPr>
            <p:txBody>
              <a:bodyPr wrap="square" rtlCol="0">
                <a:spAutoFit/>
              </a:bodyPr>
              <a:lstStyle/>
              <a:p>
                <a:r>
                  <a:rPr lang="fr-FR" b="1" dirty="0" smtClean="0">
                    <a:solidFill>
                      <a:schemeClr val="tx2"/>
                    </a:solidFill>
                  </a:rPr>
                  <a:t>?</a:t>
                </a:r>
                <a:endParaRPr lang="fr-FR" b="1" dirty="0">
                  <a:solidFill>
                    <a:schemeClr val="tx2"/>
                  </a:solidFill>
                </a:endParaRPr>
              </a:p>
            </p:txBody>
          </p:sp>
        </p:grpSp>
      </p:grpSp>
    </p:spTree>
    <p:extLst>
      <p:ext uri="{BB962C8B-B14F-4D97-AF65-F5344CB8AC3E}">
        <p14:creationId xmlns:p14="http://schemas.microsoft.com/office/powerpoint/2010/main" val="239460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678" t="11898" r="16332" b="20173"/>
          <a:stretch/>
        </p:blipFill>
        <p:spPr>
          <a:xfrm>
            <a:off x="487680" y="304800"/>
            <a:ext cx="5791200" cy="5567680"/>
          </a:xfrm>
        </p:spPr>
      </p:pic>
      <p:graphicFrame>
        <p:nvGraphicFramePr>
          <p:cNvPr id="21" name="Tableau 20"/>
          <p:cNvGraphicFramePr>
            <a:graphicFrameLocks noGrp="1"/>
          </p:cNvGraphicFramePr>
          <p:nvPr>
            <p:extLst>
              <p:ext uri="{D42A27DB-BD31-4B8C-83A1-F6EECF244321}">
                <p14:modId xmlns:p14="http://schemas.microsoft.com/office/powerpoint/2010/main" val="2989019463"/>
              </p:ext>
            </p:extLst>
          </p:nvPr>
        </p:nvGraphicFramePr>
        <p:xfrm>
          <a:off x="6543040" y="1680866"/>
          <a:ext cx="5400000" cy="612000"/>
        </p:xfrm>
        <a:graphic>
          <a:graphicData uri="http://schemas.openxmlformats.org/drawingml/2006/table">
            <a:tbl>
              <a:tblPr firstRow="1" bandRow="1">
                <a:tableStyleId>{F5AB1C69-6EDB-4FF4-983F-18BD219EF322}</a:tableStyleId>
              </a:tblPr>
              <a:tblGrid>
                <a:gridCol w="600000"/>
                <a:gridCol w="600000"/>
                <a:gridCol w="600000"/>
                <a:gridCol w="600000"/>
                <a:gridCol w="600000"/>
                <a:gridCol w="600000"/>
                <a:gridCol w="600000"/>
                <a:gridCol w="600000"/>
                <a:gridCol w="600000"/>
              </a:tblGrid>
              <a:tr h="612000">
                <a:tc>
                  <a:txBody>
                    <a:bodyPr/>
                    <a:lstStyle/>
                    <a:p>
                      <a:pPr algn="ctr"/>
                      <a:r>
                        <a:rPr lang="fr-FR" dirty="0" smtClean="0"/>
                        <a:t>2</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2</a:t>
                      </a:r>
                      <a:endParaRPr lang="fr-FR" dirty="0"/>
                    </a:p>
                  </a:txBody>
                  <a:tcPr anchor="ctr"/>
                </a:tc>
              </a:tr>
            </a:tbl>
          </a:graphicData>
        </a:graphic>
      </p:graphicFrame>
      <p:sp>
        <p:nvSpPr>
          <p:cNvPr id="22" name="Rectangle 21"/>
          <p:cNvSpPr/>
          <p:nvPr/>
        </p:nvSpPr>
        <p:spPr>
          <a:xfrm>
            <a:off x="6543040" y="2316480"/>
            <a:ext cx="5400000" cy="50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9083040" y="2363708"/>
            <a:ext cx="1137920" cy="461665"/>
          </a:xfrm>
          <a:prstGeom prst="rect">
            <a:avLst/>
          </a:prstGeom>
          <a:noFill/>
        </p:spPr>
        <p:txBody>
          <a:bodyPr wrap="square" rtlCol="0">
            <a:spAutoFit/>
          </a:bodyPr>
          <a:lstStyle/>
          <a:p>
            <a:r>
              <a:rPr lang="fr-FR" sz="2400" b="1" dirty="0" smtClean="0"/>
              <a:t>?</a:t>
            </a:r>
            <a:endParaRPr lang="fr-FR" sz="2400" b="1" dirty="0"/>
          </a:p>
        </p:txBody>
      </p:sp>
      <p:grpSp>
        <p:nvGrpSpPr>
          <p:cNvPr id="54" name="Groupe 53"/>
          <p:cNvGrpSpPr/>
          <p:nvPr/>
        </p:nvGrpSpPr>
        <p:grpSpPr>
          <a:xfrm>
            <a:off x="6543040" y="5445760"/>
            <a:ext cx="5181600" cy="375920"/>
            <a:chOff x="6543040" y="5445760"/>
            <a:chExt cx="5181600" cy="375920"/>
          </a:xfrm>
        </p:grpSpPr>
        <p:grpSp>
          <p:nvGrpSpPr>
            <p:cNvPr id="26" name="Groupe 25"/>
            <p:cNvGrpSpPr/>
            <p:nvPr/>
          </p:nvGrpSpPr>
          <p:grpSpPr>
            <a:xfrm>
              <a:off x="6543040" y="5466080"/>
              <a:ext cx="365760" cy="325120"/>
              <a:chOff x="6543040" y="5466080"/>
              <a:chExt cx="365760" cy="325120"/>
            </a:xfrm>
          </p:grpSpPr>
          <p:sp>
            <p:nvSpPr>
              <p:cNvPr id="24" name="Ellipse 23"/>
              <p:cNvSpPr/>
              <p:nvPr/>
            </p:nvSpPr>
            <p:spPr>
              <a:xfrm>
                <a:off x="6543040" y="546608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6725920" y="562864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0" name="Groupe 29"/>
            <p:cNvGrpSpPr/>
            <p:nvPr/>
          </p:nvGrpSpPr>
          <p:grpSpPr>
            <a:xfrm>
              <a:off x="10576560" y="5445760"/>
              <a:ext cx="365760" cy="325120"/>
              <a:chOff x="6543040" y="5466080"/>
              <a:chExt cx="365760" cy="325120"/>
            </a:xfrm>
          </p:grpSpPr>
          <p:sp>
            <p:nvSpPr>
              <p:cNvPr id="31" name="Ellipse 30"/>
              <p:cNvSpPr/>
              <p:nvPr/>
            </p:nvSpPr>
            <p:spPr>
              <a:xfrm>
                <a:off x="6543040" y="546608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6725920" y="562864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3" name="Groupe 32"/>
            <p:cNvGrpSpPr/>
            <p:nvPr/>
          </p:nvGrpSpPr>
          <p:grpSpPr>
            <a:xfrm>
              <a:off x="11358880" y="5445760"/>
              <a:ext cx="365760" cy="325120"/>
              <a:chOff x="6543040" y="5466080"/>
              <a:chExt cx="365760" cy="325120"/>
            </a:xfrm>
          </p:grpSpPr>
          <p:sp>
            <p:nvSpPr>
              <p:cNvPr id="34" name="Ellipse 33"/>
              <p:cNvSpPr/>
              <p:nvPr/>
            </p:nvSpPr>
            <p:spPr>
              <a:xfrm>
                <a:off x="6543040" y="546608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6725920" y="562864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p:cNvGrpSpPr/>
            <p:nvPr/>
          </p:nvGrpSpPr>
          <p:grpSpPr>
            <a:xfrm>
              <a:off x="9936480" y="5466080"/>
              <a:ext cx="365760" cy="325120"/>
              <a:chOff x="6543040" y="5466080"/>
              <a:chExt cx="365760" cy="325120"/>
            </a:xfrm>
          </p:grpSpPr>
          <p:sp>
            <p:nvSpPr>
              <p:cNvPr id="37" name="Ellipse 36"/>
              <p:cNvSpPr/>
              <p:nvPr/>
            </p:nvSpPr>
            <p:spPr>
              <a:xfrm>
                <a:off x="6543040" y="546608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6725920" y="562864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 name="Groupe 38"/>
            <p:cNvGrpSpPr/>
            <p:nvPr/>
          </p:nvGrpSpPr>
          <p:grpSpPr>
            <a:xfrm>
              <a:off x="9316720" y="5445760"/>
              <a:ext cx="365760" cy="325120"/>
              <a:chOff x="6543040" y="5466080"/>
              <a:chExt cx="365760" cy="325120"/>
            </a:xfrm>
          </p:grpSpPr>
          <p:sp>
            <p:nvSpPr>
              <p:cNvPr id="40" name="Ellipse 39"/>
              <p:cNvSpPr/>
              <p:nvPr/>
            </p:nvSpPr>
            <p:spPr>
              <a:xfrm>
                <a:off x="6543040" y="546608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6725920" y="562864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2" name="Groupe 41"/>
            <p:cNvGrpSpPr/>
            <p:nvPr/>
          </p:nvGrpSpPr>
          <p:grpSpPr>
            <a:xfrm>
              <a:off x="8768080" y="5466080"/>
              <a:ext cx="365760" cy="325120"/>
              <a:chOff x="6543040" y="5466080"/>
              <a:chExt cx="365760" cy="325120"/>
            </a:xfrm>
          </p:grpSpPr>
          <p:sp>
            <p:nvSpPr>
              <p:cNvPr id="43" name="Ellipse 42"/>
              <p:cNvSpPr/>
              <p:nvPr/>
            </p:nvSpPr>
            <p:spPr>
              <a:xfrm>
                <a:off x="6543040" y="546608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6725920" y="562864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5" name="Groupe 44"/>
            <p:cNvGrpSpPr/>
            <p:nvPr/>
          </p:nvGrpSpPr>
          <p:grpSpPr>
            <a:xfrm>
              <a:off x="8219440" y="5476240"/>
              <a:ext cx="365760" cy="325120"/>
              <a:chOff x="6543040" y="5466080"/>
              <a:chExt cx="365760" cy="325120"/>
            </a:xfrm>
          </p:grpSpPr>
          <p:sp>
            <p:nvSpPr>
              <p:cNvPr id="46" name="Ellipse 45"/>
              <p:cNvSpPr/>
              <p:nvPr/>
            </p:nvSpPr>
            <p:spPr>
              <a:xfrm>
                <a:off x="6543040" y="546608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6725920" y="562864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8" name="Groupe 47"/>
            <p:cNvGrpSpPr/>
            <p:nvPr/>
          </p:nvGrpSpPr>
          <p:grpSpPr>
            <a:xfrm>
              <a:off x="7670800" y="5496560"/>
              <a:ext cx="365760" cy="325120"/>
              <a:chOff x="6543040" y="5466080"/>
              <a:chExt cx="365760" cy="325120"/>
            </a:xfrm>
          </p:grpSpPr>
          <p:sp>
            <p:nvSpPr>
              <p:cNvPr id="49" name="Ellipse 48"/>
              <p:cNvSpPr/>
              <p:nvPr/>
            </p:nvSpPr>
            <p:spPr>
              <a:xfrm>
                <a:off x="6543040" y="546608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6725920" y="562864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p:cNvGrpSpPr/>
            <p:nvPr/>
          </p:nvGrpSpPr>
          <p:grpSpPr>
            <a:xfrm>
              <a:off x="7091680" y="5496560"/>
              <a:ext cx="365760" cy="325120"/>
              <a:chOff x="6543040" y="5466080"/>
              <a:chExt cx="365760" cy="325120"/>
            </a:xfrm>
          </p:grpSpPr>
          <p:sp>
            <p:nvSpPr>
              <p:cNvPr id="52" name="Ellipse 51"/>
              <p:cNvSpPr/>
              <p:nvPr/>
            </p:nvSpPr>
            <p:spPr>
              <a:xfrm>
                <a:off x="6543040" y="546608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6725920" y="5628640"/>
                <a:ext cx="182880" cy="162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13520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4496" b="29457"/>
          <a:stretch/>
        </p:blipFill>
        <p:spPr>
          <a:xfrm rot="10800000">
            <a:off x="452331" y="3512806"/>
            <a:ext cx="3903526" cy="2735274"/>
          </a:xfrm>
          <a:prstGeom prst="rect">
            <a:avLst/>
          </a:prstGeom>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28295" t="24961"/>
          <a:stretch/>
        </p:blipFill>
        <p:spPr>
          <a:xfrm rot="10800000">
            <a:off x="4313722" y="3952417"/>
            <a:ext cx="3175963" cy="2492702"/>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22946" t="12653" r="26201" b="12928"/>
          <a:stretch/>
        </p:blipFill>
        <p:spPr>
          <a:xfrm rot="5400000">
            <a:off x="4292240" y="520519"/>
            <a:ext cx="2925608" cy="3211032"/>
          </a:xfrm>
          <a:prstGeom prst="rect">
            <a:avLst/>
          </a:prstGeom>
        </p:spPr>
      </p:pic>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t="17235" r="22920"/>
          <a:stretch/>
        </p:blipFill>
        <p:spPr>
          <a:xfrm>
            <a:off x="7618811" y="3227207"/>
            <a:ext cx="4315453" cy="3475292"/>
          </a:xfrm>
          <a:prstGeom prst="rect">
            <a:avLst/>
          </a:prstGeom>
        </p:spPr>
      </p:pic>
      <p:sp>
        <p:nvSpPr>
          <p:cNvPr id="2" name="ZoneTexte 1"/>
          <p:cNvSpPr txBox="1"/>
          <p:nvPr/>
        </p:nvSpPr>
        <p:spPr>
          <a:xfrm>
            <a:off x="428112" y="116994"/>
            <a:ext cx="12192000" cy="400110"/>
          </a:xfrm>
          <a:prstGeom prst="rect">
            <a:avLst/>
          </a:prstGeom>
          <a:noFill/>
        </p:spPr>
        <p:txBody>
          <a:bodyPr wrap="square" rtlCol="0">
            <a:spAutoFit/>
          </a:bodyPr>
          <a:lstStyle/>
          <a:p>
            <a:r>
              <a:rPr lang="fr-FR" sz="2000" b="1" dirty="0" smtClean="0"/>
              <a:t>De la manipulation au schéma… vers la modélisation, un enseignement à débuter au CP</a:t>
            </a:r>
            <a:endParaRPr lang="fr-FR" sz="2000" b="1" dirty="0"/>
          </a:p>
        </p:txBody>
      </p:sp>
      <p:sp>
        <p:nvSpPr>
          <p:cNvPr id="3" name="ZoneTexte 2"/>
          <p:cNvSpPr txBox="1"/>
          <p:nvPr/>
        </p:nvSpPr>
        <p:spPr>
          <a:xfrm>
            <a:off x="373033" y="6248080"/>
            <a:ext cx="2806995" cy="523220"/>
          </a:xfrm>
          <a:prstGeom prst="rect">
            <a:avLst/>
          </a:prstGeom>
          <a:noFill/>
        </p:spPr>
        <p:txBody>
          <a:bodyPr wrap="square" rtlCol="0">
            <a:spAutoFit/>
          </a:bodyPr>
          <a:lstStyle/>
          <a:p>
            <a:r>
              <a:rPr lang="fr-FR" sz="1400" dirty="0" smtClean="0"/>
              <a:t>Exemple de productions d’élèves au mois de février</a:t>
            </a:r>
            <a:endParaRPr lang="fr-FR" sz="1400" dirty="0"/>
          </a:p>
        </p:txBody>
      </p:sp>
      <p:pic>
        <p:nvPicPr>
          <p:cNvPr id="8" name="Imag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452782" y="714143"/>
            <a:ext cx="3468831" cy="2601623"/>
          </a:xfrm>
          <a:prstGeom prst="rect">
            <a:avLst/>
          </a:prstGeom>
        </p:spPr>
      </p:pic>
      <p:pic>
        <p:nvPicPr>
          <p:cNvPr id="9" name="Image 8"/>
          <p:cNvPicPr>
            <a:picLocks noChangeAspect="1"/>
          </p:cNvPicPr>
          <p:nvPr/>
        </p:nvPicPr>
        <p:blipFill rotWithShape="1">
          <a:blip r:embed="rId8" cstate="print">
            <a:extLst>
              <a:ext uri="{28A0092B-C50C-407E-A947-70E740481C1C}">
                <a14:useLocalDpi xmlns:a14="http://schemas.microsoft.com/office/drawing/2010/main" val="0"/>
              </a:ext>
            </a:extLst>
          </a:blip>
          <a:srcRect l="29690" t="11317" r="27519" b="14883"/>
          <a:stretch/>
        </p:blipFill>
        <p:spPr>
          <a:xfrm rot="10800000">
            <a:off x="8191605" y="663231"/>
            <a:ext cx="2211573" cy="2860622"/>
          </a:xfrm>
          <a:prstGeom prst="rect">
            <a:avLst/>
          </a:prstGeom>
        </p:spPr>
      </p:pic>
      <p:sp>
        <p:nvSpPr>
          <p:cNvPr id="10" name="ZoneTexte 9"/>
          <p:cNvSpPr txBox="1"/>
          <p:nvPr/>
        </p:nvSpPr>
        <p:spPr>
          <a:xfrm>
            <a:off x="10468680" y="1722567"/>
            <a:ext cx="1531086" cy="584775"/>
          </a:xfrm>
          <a:prstGeom prst="rect">
            <a:avLst/>
          </a:prstGeom>
          <a:noFill/>
        </p:spPr>
        <p:txBody>
          <a:bodyPr wrap="square" rtlCol="0">
            <a:spAutoFit/>
          </a:bodyPr>
          <a:lstStyle/>
          <a:p>
            <a:r>
              <a:rPr lang="fr-FR" sz="1600" dirty="0" smtClean="0"/>
              <a:t>Apprendre à schématiser</a:t>
            </a:r>
            <a:endParaRPr lang="fr-FR" sz="1600" dirty="0"/>
          </a:p>
        </p:txBody>
      </p:sp>
    </p:spTree>
    <p:extLst>
      <p:ext uri="{BB962C8B-B14F-4D97-AF65-F5344CB8AC3E}">
        <p14:creationId xmlns:p14="http://schemas.microsoft.com/office/powerpoint/2010/main" val="355030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2667000" y="0"/>
            <a:ext cx="0" cy="0"/>
          </a:xfrm>
          <a:custGeom>
            <a:avLst/>
            <a:gdLst/>
            <a:ahLst/>
            <a:cxnLst/>
            <a:rect l="l" t="t" r="r" b="b"/>
            <a:pathLst>
              <a:path>
                <a:moveTo>
                  <a:pt x="0" y="0"/>
                </a:moveTo>
                <a:lnTo>
                  <a:pt x="0" y="0"/>
                </a:lnTo>
              </a:path>
            </a:pathLst>
          </a:custGeom>
          <a:ln w="1270">
            <a:solidFill>
              <a:srgbClr val="000000"/>
            </a:solidFill>
          </a:ln>
        </p:spPr>
        <p:txBody>
          <a:bodyPr wrap="square" lIns="0" tIns="0" rIns="0" bIns="0" rtlCol="0">
            <a:noAutofit/>
          </a:bodyPr>
          <a:lstStyle/>
          <a:p>
            <a:endParaRPr sz="1154"/>
          </a:p>
        </p:txBody>
      </p:sp>
      <p:sp>
        <p:nvSpPr>
          <p:cNvPr id="26" name="object 26"/>
          <p:cNvSpPr/>
          <p:nvPr/>
        </p:nvSpPr>
        <p:spPr>
          <a:xfrm>
            <a:off x="2667000" y="0"/>
            <a:ext cx="0" cy="0"/>
          </a:xfrm>
          <a:custGeom>
            <a:avLst/>
            <a:gdLst/>
            <a:ahLst/>
            <a:cxnLst/>
            <a:rect l="l" t="t" r="r" b="b"/>
            <a:pathLst>
              <a:path>
                <a:moveTo>
                  <a:pt x="0" y="0"/>
                </a:moveTo>
                <a:lnTo>
                  <a:pt x="0" y="0"/>
                </a:lnTo>
              </a:path>
            </a:pathLst>
          </a:custGeom>
          <a:ln w="1270">
            <a:solidFill>
              <a:srgbClr val="000000"/>
            </a:solidFill>
          </a:ln>
        </p:spPr>
        <p:txBody>
          <a:bodyPr wrap="square" lIns="0" tIns="0" rIns="0" bIns="0" rtlCol="0">
            <a:noAutofit/>
          </a:bodyPr>
          <a:lstStyle/>
          <a:p>
            <a:endParaRPr sz="1154"/>
          </a:p>
        </p:txBody>
      </p:sp>
      <p:sp>
        <p:nvSpPr>
          <p:cNvPr id="21" name="object 21"/>
          <p:cNvSpPr/>
          <p:nvPr/>
        </p:nvSpPr>
        <p:spPr>
          <a:xfrm>
            <a:off x="2667000" y="0"/>
            <a:ext cx="0" cy="0"/>
          </a:xfrm>
          <a:custGeom>
            <a:avLst/>
            <a:gdLst/>
            <a:ahLst/>
            <a:cxnLst/>
            <a:rect l="l" t="t" r="r" b="b"/>
            <a:pathLst>
              <a:path>
                <a:moveTo>
                  <a:pt x="0" y="0"/>
                </a:moveTo>
                <a:lnTo>
                  <a:pt x="0" y="0"/>
                </a:lnTo>
              </a:path>
            </a:pathLst>
          </a:custGeom>
          <a:ln w="1270">
            <a:solidFill>
              <a:srgbClr val="000000"/>
            </a:solidFill>
          </a:ln>
        </p:spPr>
        <p:txBody>
          <a:bodyPr wrap="square" lIns="0" tIns="0" rIns="0" bIns="0" rtlCol="0">
            <a:noAutofit/>
          </a:bodyPr>
          <a:lstStyle/>
          <a:p>
            <a:endParaRPr sz="1154"/>
          </a:p>
        </p:txBody>
      </p:sp>
      <p:sp>
        <p:nvSpPr>
          <p:cNvPr id="16" name="object 16"/>
          <p:cNvSpPr/>
          <p:nvPr/>
        </p:nvSpPr>
        <p:spPr>
          <a:xfrm>
            <a:off x="2667000" y="0"/>
            <a:ext cx="0" cy="0"/>
          </a:xfrm>
          <a:custGeom>
            <a:avLst/>
            <a:gdLst/>
            <a:ahLst/>
            <a:cxnLst/>
            <a:rect l="l" t="t" r="r" b="b"/>
            <a:pathLst>
              <a:path>
                <a:moveTo>
                  <a:pt x="0" y="0"/>
                </a:moveTo>
                <a:lnTo>
                  <a:pt x="0" y="0"/>
                </a:lnTo>
              </a:path>
            </a:pathLst>
          </a:custGeom>
          <a:ln w="1270">
            <a:solidFill>
              <a:srgbClr val="3364A3"/>
            </a:solidFill>
          </a:ln>
        </p:spPr>
        <p:txBody>
          <a:bodyPr wrap="square" lIns="0" tIns="0" rIns="0" bIns="0" rtlCol="0">
            <a:noAutofit/>
          </a:bodyPr>
          <a:lstStyle/>
          <a:p>
            <a:endParaRPr sz="1154"/>
          </a:p>
        </p:txBody>
      </p:sp>
      <p:sp>
        <p:nvSpPr>
          <p:cNvPr id="11" name="object 11"/>
          <p:cNvSpPr txBox="1"/>
          <p:nvPr/>
        </p:nvSpPr>
        <p:spPr>
          <a:xfrm>
            <a:off x="8562196" y="950055"/>
            <a:ext cx="190300" cy="244998"/>
          </a:xfrm>
          <a:prstGeom prst="rect">
            <a:avLst/>
          </a:prstGeom>
        </p:spPr>
        <p:txBody>
          <a:bodyPr wrap="square" lIns="0" tIns="0" rIns="0" bIns="0" rtlCol="0">
            <a:noAutofit/>
          </a:bodyPr>
          <a:lstStyle/>
          <a:p>
            <a:pPr marL="8145">
              <a:lnSpc>
                <a:spcPts val="1930"/>
              </a:lnSpc>
              <a:spcBef>
                <a:spcPts val="96"/>
              </a:spcBef>
            </a:pPr>
            <a:endParaRPr sz="1796" dirty="0">
              <a:latin typeface="Arial Black"/>
              <a:cs typeface="Arial Black"/>
            </a:endParaRPr>
          </a:p>
        </p:txBody>
      </p:sp>
      <p:sp>
        <p:nvSpPr>
          <p:cNvPr id="32" name="object 32"/>
          <p:cNvSpPr/>
          <p:nvPr/>
        </p:nvSpPr>
        <p:spPr>
          <a:xfrm>
            <a:off x="8752496" y="1338943"/>
            <a:ext cx="2635882" cy="1257183"/>
          </a:xfrm>
          <a:prstGeom prst="rect">
            <a:avLst/>
          </a:prstGeom>
          <a:blipFill>
            <a:blip r:embed="rId2" cstate="print"/>
            <a:stretch>
              <a:fillRect/>
            </a:stretch>
          </a:blipFill>
        </p:spPr>
        <p:txBody>
          <a:bodyPr wrap="square" lIns="0" tIns="0" rIns="0" bIns="0" rtlCol="0">
            <a:noAutofit/>
          </a:bodyPr>
          <a:lstStyle/>
          <a:p>
            <a:endParaRPr sz="1154"/>
          </a:p>
        </p:txBody>
      </p:sp>
      <p:sp>
        <p:nvSpPr>
          <p:cNvPr id="27" name="object 27"/>
          <p:cNvSpPr/>
          <p:nvPr/>
        </p:nvSpPr>
        <p:spPr>
          <a:xfrm>
            <a:off x="7596367" y="4005043"/>
            <a:ext cx="2595893" cy="757370"/>
          </a:xfrm>
          <a:prstGeom prst="rect">
            <a:avLst/>
          </a:prstGeom>
          <a:blipFill>
            <a:blip r:embed="rId3" cstate="print"/>
            <a:stretch>
              <a:fillRect/>
            </a:stretch>
          </a:blipFill>
        </p:spPr>
        <p:txBody>
          <a:bodyPr wrap="square" lIns="0" tIns="0" rIns="0" bIns="0" rtlCol="0">
            <a:noAutofit/>
          </a:bodyPr>
          <a:lstStyle/>
          <a:p>
            <a:endParaRPr sz="1154"/>
          </a:p>
        </p:txBody>
      </p:sp>
      <p:sp>
        <p:nvSpPr>
          <p:cNvPr id="30" name="object 30"/>
          <p:cNvSpPr/>
          <p:nvPr/>
        </p:nvSpPr>
        <p:spPr>
          <a:xfrm>
            <a:off x="7760499" y="3543571"/>
            <a:ext cx="777022" cy="469145"/>
          </a:xfrm>
          <a:custGeom>
            <a:avLst/>
            <a:gdLst/>
            <a:ahLst/>
            <a:cxnLst/>
            <a:rect l="l" t="t" r="r" b="b"/>
            <a:pathLst>
              <a:path w="1211579" h="731519">
                <a:moveTo>
                  <a:pt x="0" y="0"/>
                </a:moveTo>
                <a:lnTo>
                  <a:pt x="1203959" y="0"/>
                </a:lnTo>
                <a:lnTo>
                  <a:pt x="1207007" y="4571"/>
                </a:lnTo>
                <a:lnTo>
                  <a:pt x="1207007" y="726947"/>
                </a:lnTo>
                <a:lnTo>
                  <a:pt x="1211579" y="731519"/>
                </a:lnTo>
                <a:lnTo>
                  <a:pt x="1211579" y="0"/>
                </a:lnTo>
                <a:lnTo>
                  <a:pt x="0" y="0"/>
                </a:lnTo>
                <a:close/>
              </a:path>
            </a:pathLst>
          </a:custGeom>
          <a:solidFill>
            <a:srgbClr val="000000"/>
          </a:solidFill>
        </p:spPr>
        <p:txBody>
          <a:bodyPr wrap="square" lIns="0" tIns="0" rIns="0" bIns="0" rtlCol="0">
            <a:noAutofit/>
          </a:bodyPr>
          <a:lstStyle/>
          <a:p>
            <a:endParaRPr sz="1154"/>
          </a:p>
        </p:txBody>
      </p:sp>
      <p:sp>
        <p:nvSpPr>
          <p:cNvPr id="22" name="object 22"/>
          <p:cNvSpPr/>
          <p:nvPr/>
        </p:nvSpPr>
        <p:spPr>
          <a:xfrm>
            <a:off x="7812900" y="2808740"/>
            <a:ext cx="1944306" cy="976054"/>
          </a:xfrm>
          <a:prstGeom prst="rect">
            <a:avLst/>
          </a:prstGeom>
          <a:blipFill>
            <a:blip r:embed="rId4" cstate="print"/>
            <a:stretch>
              <a:fillRect/>
            </a:stretch>
          </a:blipFill>
        </p:spPr>
        <p:txBody>
          <a:bodyPr wrap="square" lIns="0" tIns="0" rIns="0" bIns="0" rtlCol="0">
            <a:noAutofit/>
          </a:bodyPr>
          <a:lstStyle/>
          <a:p>
            <a:endParaRPr sz="1154"/>
          </a:p>
        </p:txBody>
      </p:sp>
      <p:sp>
        <p:nvSpPr>
          <p:cNvPr id="17" name="object 17"/>
          <p:cNvSpPr/>
          <p:nvPr/>
        </p:nvSpPr>
        <p:spPr>
          <a:xfrm>
            <a:off x="7935271" y="5150567"/>
            <a:ext cx="2135166" cy="1110769"/>
          </a:xfrm>
          <a:prstGeom prst="rect">
            <a:avLst/>
          </a:prstGeom>
          <a:blipFill>
            <a:blip r:embed="rId5" cstate="print"/>
            <a:stretch>
              <a:fillRect/>
            </a:stretch>
          </a:blipFill>
        </p:spPr>
        <p:txBody>
          <a:bodyPr wrap="square" lIns="0" tIns="0" rIns="0" bIns="0" rtlCol="0">
            <a:noAutofit/>
          </a:bodyPr>
          <a:lstStyle/>
          <a:p>
            <a:endParaRPr sz="1154"/>
          </a:p>
        </p:txBody>
      </p:sp>
      <p:sp>
        <p:nvSpPr>
          <p:cNvPr id="20" name="object 20"/>
          <p:cNvSpPr/>
          <p:nvPr/>
        </p:nvSpPr>
        <p:spPr>
          <a:xfrm>
            <a:off x="5335601" y="4388034"/>
            <a:ext cx="875739" cy="447643"/>
          </a:xfrm>
          <a:custGeom>
            <a:avLst/>
            <a:gdLst/>
            <a:ahLst/>
            <a:cxnLst/>
            <a:rect l="l" t="t" r="r" b="b"/>
            <a:pathLst>
              <a:path w="1365504" h="697992">
                <a:moveTo>
                  <a:pt x="0" y="0"/>
                </a:moveTo>
                <a:lnTo>
                  <a:pt x="1357884" y="0"/>
                </a:lnTo>
                <a:lnTo>
                  <a:pt x="1362456" y="3048"/>
                </a:lnTo>
                <a:lnTo>
                  <a:pt x="1362456" y="694944"/>
                </a:lnTo>
                <a:lnTo>
                  <a:pt x="1365504" y="697992"/>
                </a:lnTo>
                <a:lnTo>
                  <a:pt x="1365504" y="0"/>
                </a:lnTo>
                <a:lnTo>
                  <a:pt x="0" y="0"/>
                </a:lnTo>
                <a:close/>
              </a:path>
            </a:pathLst>
          </a:custGeom>
          <a:solidFill>
            <a:srgbClr val="3364A3"/>
          </a:solidFill>
        </p:spPr>
        <p:txBody>
          <a:bodyPr wrap="square" lIns="0" tIns="0" rIns="0" bIns="0" rtlCol="0">
            <a:noAutofit/>
          </a:bodyPr>
          <a:lstStyle/>
          <a:p>
            <a:endParaRPr sz="1154"/>
          </a:p>
        </p:txBody>
      </p:sp>
      <p:sp>
        <p:nvSpPr>
          <p:cNvPr id="2" name="object 2"/>
          <p:cNvSpPr txBox="1"/>
          <p:nvPr/>
        </p:nvSpPr>
        <p:spPr>
          <a:xfrm>
            <a:off x="6535389" y="6422325"/>
            <a:ext cx="2121957" cy="204925"/>
          </a:xfrm>
          <a:prstGeom prst="rect">
            <a:avLst/>
          </a:prstGeom>
        </p:spPr>
        <p:txBody>
          <a:bodyPr wrap="square" lIns="0" tIns="0" rIns="0" bIns="0" rtlCol="0">
            <a:noAutofit/>
          </a:bodyPr>
          <a:lstStyle/>
          <a:p>
            <a:pPr algn="ctr">
              <a:lnSpc>
                <a:spcPts val="754"/>
              </a:lnSpc>
              <a:spcBef>
                <a:spcPts val="37"/>
              </a:spcBef>
            </a:pPr>
            <a:r>
              <a:rPr sz="1010" spc="-12" baseline="2600" dirty="0">
                <a:solidFill>
                  <a:srgbClr val="898989"/>
                </a:solidFill>
                <a:latin typeface="Calibri"/>
                <a:cs typeface="Calibri"/>
              </a:rPr>
              <a:t>R</a:t>
            </a:r>
            <a:r>
              <a:rPr sz="1010" spc="3" baseline="2600" dirty="0">
                <a:solidFill>
                  <a:srgbClr val="898989"/>
                </a:solidFill>
                <a:latin typeface="Calibri"/>
                <a:cs typeface="Calibri"/>
              </a:rPr>
              <a:t>é</a:t>
            </a:r>
            <a:r>
              <a:rPr sz="1010" spc="-3" baseline="2600" dirty="0">
                <a:solidFill>
                  <a:srgbClr val="898989"/>
                </a:solidFill>
                <a:latin typeface="Calibri"/>
                <a:cs typeface="Calibri"/>
              </a:rPr>
              <a:t>so</a:t>
            </a:r>
            <a:r>
              <a:rPr sz="1010" baseline="2600" dirty="0">
                <a:solidFill>
                  <a:srgbClr val="898989"/>
                </a:solidFill>
                <a:latin typeface="Calibri"/>
                <a:cs typeface="Calibri"/>
              </a:rPr>
              <a:t>l</a:t>
            </a:r>
            <a:r>
              <a:rPr sz="1010" spc="-3" baseline="2600" dirty="0">
                <a:solidFill>
                  <a:srgbClr val="898989"/>
                </a:solidFill>
                <a:latin typeface="Calibri"/>
                <a:cs typeface="Calibri"/>
              </a:rPr>
              <a:t>ut</a:t>
            </a:r>
            <a:r>
              <a:rPr sz="1010" baseline="2600" dirty="0">
                <a:solidFill>
                  <a:srgbClr val="898989"/>
                </a:solidFill>
                <a:latin typeface="Calibri"/>
                <a:cs typeface="Calibri"/>
              </a:rPr>
              <a:t>i</a:t>
            </a:r>
            <a:r>
              <a:rPr sz="1010" spc="-3" baseline="2600" dirty="0">
                <a:solidFill>
                  <a:srgbClr val="898989"/>
                </a:solidFill>
                <a:latin typeface="Calibri"/>
                <a:cs typeface="Calibri"/>
              </a:rPr>
              <a:t>o</a:t>
            </a:r>
            <a:r>
              <a:rPr sz="1010" baseline="2600" dirty="0">
                <a:solidFill>
                  <a:srgbClr val="898989"/>
                </a:solidFill>
                <a:latin typeface="Calibri"/>
                <a:cs typeface="Calibri"/>
              </a:rPr>
              <a:t>n</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d</a:t>
            </a:r>
            <a:r>
              <a:rPr sz="1010" baseline="2600" dirty="0">
                <a:solidFill>
                  <a:srgbClr val="898989"/>
                </a:solidFill>
                <a:latin typeface="Calibri"/>
                <a:cs typeface="Calibri"/>
              </a:rPr>
              <a:t>e</a:t>
            </a:r>
            <a:r>
              <a:rPr sz="1010" spc="-12" baseline="2760" dirty="0">
                <a:solidFill>
                  <a:srgbClr val="898989"/>
                </a:solidFill>
                <a:latin typeface="Times New Roman"/>
                <a:cs typeface="Times New Roman"/>
              </a:rPr>
              <a:t> </a:t>
            </a:r>
            <a:r>
              <a:rPr sz="1010" spc="-3" baseline="2600" dirty="0">
                <a:solidFill>
                  <a:srgbClr val="898989"/>
                </a:solidFill>
                <a:latin typeface="Calibri"/>
                <a:cs typeface="Calibri"/>
              </a:rPr>
              <a:t>p</a:t>
            </a:r>
            <a:r>
              <a:rPr sz="1010" spc="-6" baseline="2600" dirty="0">
                <a:solidFill>
                  <a:srgbClr val="898989"/>
                </a:solidFill>
                <a:latin typeface="Calibri"/>
                <a:cs typeface="Calibri"/>
              </a:rPr>
              <a:t>r</a:t>
            </a:r>
            <a:r>
              <a:rPr sz="1010" spc="-3" baseline="2600" dirty="0">
                <a:solidFill>
                  <a:srgbClr val="898989"/>
                </a:solidFill>
                <a:latin typeface="Calibri"/>
                <a:cs typeface="Calibri"/>
              </a:rPr>
              <a:t>ob</a:t>
            </a:r>
            <a:r>
              <a:rPr sz="1010" baseline="2600" dirty="0">
                <a:solidFill>
                  <a:srgbClr val="898989"/>
                </a:solidFill>
                <a:latin typeface="Calibri"/>
                <a:cs typeface="Calibri"/>
              </a:rPr>
              <a:t>l</a:t>
            </a:r>
            <a:r>
              <a:rPr sz="1010" spc="3" baseline="2600" dirty="0">
                <a:solidFill>
                  <a:srgbClr val="898989"/>
                </a:solidFill>
                <a:latin typeface="Calibri"/>
                <a:cs typeface="Calibri"/>
              </a:rPr>
              <a:t>è</a:t>
            </a:r>
            <a:r>
              <a:rPr sz="1010" spc="-3" baseline="2600" dirty="0">
                <a:solidFill>
                  <a:srgbClr val="898989"/>
                </a:solidFill>
                <a:latin typeface="Calibri"/>
                <a:cs typeface="Calibri"/>
              </a:rPr>
              <a:t>m</a:t>
            </a:r>
            <a:r>
              <a:rPr sz="1010" spc="3" baseline="2600" dirty="0">
                <a:solidFill>
                  <a:srgbClr val="898989"/>
                </a:solidFill>
                <a:latin typeface="Calibri"/>
                <a:cs typeface="Calibri"/>
              </a:rPr>
              <a:t>e</a:t>
            </a:r>
            <a:r>
              <a:rPr sz="1010" spc="-3" baseline="2600" dirty="0">
                <a:solidFill>
                  <a:srgbClr val="898989"/>
                </a:solidFill>
                <a:latin typeface="Calibri"/>
                <a:cs typeface="Calibri"/>
              </a:rPr>
              <a:t>s</a:t>
            </a:r>
            <a:r>
              <a:rPr sz="1010" baseline="2600" dirty="0">
                <a:solidFill>
                  <a:srgbClr val="898989"/>
                </a:solidFill>
                <a:latin typeface="Calibri"/>
                <a:cs typeface="Calibri"/>
              </a:rPr>
              <a:t>,</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M</a:t>
            </a:r>
            <a:r>
              <a:rPr sz="1010" baseline="2600" dirty="0">
                <a:solidFill>
                  <a:srgbClr val="898989"/>
                </a:solidFill>
                <a:latin typeface="Calibri"/>
                <a:cs typeface="Calibri"/>
              </a:rPr>
              <a:t>i</a:t>
            </a:r>
            <a:r>
              <a:rPr sz="1010" spc="-3" baseline="2600" dirty="0">
                <a:solidFill>
                  <a:srgbClr val="898989"/>
                </a:solidFill>
                <a:latin typeface="Calibri"/>
                <a:cs typeface="Calibri"/>
              </a:rPr>
              <a:t>gu</a:t>
            </a:r>
            <a:r>
              <a:rPr sz="1010" spc="3" baseline="2600" dirty="0">
                <a:solidFill>
                  <a:srgbClr val="898989"/>
                </a:solidFill>
                <a:latin typeface="Calibri"/>
                <a:cs typeface="Calibri"/>
              </a:rPr>
              <a:t>e</a:t>
            </a:r>
            <a:r>
              <a:rPr sz="1010" baseline="2600" dirty="0">
                <a:solidFill>
                  <a:srgbClr val="898989"/>
                </a:solidFill>
                <a:latin typeface="Calibri"/>
                <a:cs typeface="Calibri"/>
              </a:rPr>
              <a:t>l</a:t>
            </a:r>
            <a:r>
              <a:rPr sz="1010" spc="-16" baseline="2760" dirty="0">
                <a:solidFill>
                  <a:srgbClr val="898989"/>
                </a:solidFill>
                <a:latin typeface="Times New Roman"/>
                <a:cs typeface="Times New Roman"/>
              </a:rPr>
              <a:t> </a:t>
            </a:r>
            <a:r>
              <a:rPr sz="1010" spc="-60" baseline="2600" dirty="0">
                <a:solidFill>
                  <a:srgbClr val="898989"/>
                </a:solidFill>
                <a:latin typeface="Calibri"/>
                <a:cs typeface="Calibri"/>
              </a:rPr>
              <a:t>T</a:t>
            </a:r>
            <a:r>
              <a:rPr sz="1010" spc="-3" baseline="2600" dirty="0">
                <a:solidFill>
                  <a:srgbClr val="898989"/>
                </a:solidFill>
                <a:latin typeface="Calibri"/>
                <a:cs typeface="Calibri"/>
              </a:rPr>
              <a:t>oqu</a:t>
            </a:r>
            <a:r>
              <a:rPr sz="1010" spc="3" baseline="2600" dirty="0">
                <a:solidFill>
                  <a:srgbClr val="898989"/>
                </a:solidFill>
                <a:latin typeface="Calibri"/>
                <a:cs typeface="Calibri"/>
              </a:rPr>
              <a:t>e</a:t>
            </a:r>
            <a:r>
              <a:rPr sz="1010" baseline="2600" dirty="0">
                <a:solidFill>
                  <a:srgbClr val="898989"/>
                </a:solidFill>
                <a:latin typeface="Calibri"/>
                <a:cs typeface="Calibri"/>
              </a:rPr>
              <a:t>t</a:t>
            </a:r>
            <a:r>
              <a:rPr sz="1010" spc="-19" baseline="2760" dirty="0">
                <a:solidFill>
                  <a:srgbClr val="898989"/>
                </a:solidFill>
                <a:latin typeface="Times New Roman"/>
                <a:cs typeface="Times New Roman"/>
              </a:rPr>
              <a:t> </a:t>
            </a:r>
            <a:r>
              <a:rPr sz="1010" baseline="2600" dirty="0">
                <a:solidFill>
                  <a:srgbClr val="898989"/>
                </a:solidFill>
                <a:latin typeface="Calibri"/>
                <a:cs typeface="Calibri"/>
              </a:rPr>
              <a:t>-</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P</a:t>
            </a:r>
            <a:r>
              <a:rPr sz="1010" baseline="2600" dirty="0">
                <a:solidFill>
                  <a:srgbClr val="898989"/>
                </a:solidFill>
                <a:latin typeface="Calibri"/>
                <a:cs typeface="Calibri"/>
              </a:rPr>
              <a:t>NF</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R</a:t>
            </a:r>
            <a:r>
              <a:rPr sz="1010" spc="-3" baseline="2600" dirty="0">
                <a:solidFill>
                  <a:srgbClr val="898989"/>
                </a:solidFill>
                <a:latin typeface="Calibri"/>
                <a:cs typeface="Calibri"/>
              </a:rPr>
              <a:t>M</a:t>
            </a:r>
            <a:r>
              <a:rPr sz="1010" baseline="2600" dirty="0">
                <a:solidFill>
                  <a:srgbClr val="898989"/>
                </a:solidFill>
                <a:latin typeface="Calibri"/>
                <a:cs typeface="Calibri"/>
              </a:rPr>
              <a:t>C</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Oc</a:t>
            </a:r>
            <a:r>
              <a:rPr sz="1010" spc="-12" baseline="2600" dirty="0">
                <a:solidFill>
                  <a:srgbClr val="898989"/>
                </a:solidFill>
                <a:latin typeface="Calibri"/>
                <a:cs typeface="Calibri"/>
              </a:rPr>
              <a:t>t</a:t>
            </a:r>
            <a:r>
              <a:rPr sz="1010" spc="-3" baseline="2600" dirty="0">
                <a:solidFill>
                  <a:srgbClr val="898989"/>
                </a:solidFill>
                <a:latin typeface="Calibri"/>
                <a:cs typeface="Calibri"/>
              </a:rPr>
              <a:t>ob</a:t>
            </a:r>
            <a:r>
              <a:rPr sz="1010" spc="-6" baseline="2600" dirty="0">
                <a:solidFill>
                  <a:srgbClr val="898989"/>
                </a:solidFill>
                <a:latin typeface="Calibri"/>
                <a:cs typeface="Calibri"/>
              </a:rPr>
              <a:t>r</a:t>
            </a:r>
            <a:r>
              <a:rPr sz="1010" baseline="2600" dirty="0">
                <a:solidFill>
                  <a:srgbClr val="898989"/>
                </a:solidFill>
                <a:latin typeface="Calibri"/>
                <a:cs typeface="Calibri"/>
              </a:rPr>
              <a:t>e</a:t>
            </a:r>
            <a:endParaRPr sz="673" dirty="0">
              <a:latin typeface="Calibri"/>
              <a:cs typeface="Calibri"/>
            </a:endParaRPr>
          </a:p>
          <a:p>
            <a:pPr marL="955253" marR="961882" algn="ctr">
              <a:lnSpc>
                <a:spcPts val="808"/>
              </a:lnSpc>
              <a:spcBef>
                <a:spcPts val="3"/>
              </a:spcBef>
            </a:pPr>
            <a:r>
              <a:rPr sz="1010" spc="3" baseline="2600" dirty="0">
                <a:solidFill>
                  <a:srgbClr val="898989"/>
                </a:solidFill>
                <a:latin typeface="Calibri"/>
                <a:cs typeface="Calibri"/>
              </a:rPr>
              <a:t>201</a:t>
            </a:r>
            <a:r>
              <a:rPr sz="1010" baseline="2600" dirty="0">
                <a:solidFill>
                  <a:srgbClr val="898989"/>
                </a:solidFill>
                <a:latin typeface="Calibri"/>
                <a:cs typeface="Calibri"/>
              </a:rPr>
              <a:t>9</a:t>
            </a:r>
            <a:endParaRPr sz="673" dirty="0">
              <a:latin typeface="Calibri"/>
              <a:cs typeface="Calibri"/>
            </a:endParaRPr>
          </a:p>
        </p:txBody>
      </p:sp>
      <p:sp>
        <p:nvSpPr>
          <p:cNvPr id="23" name="ZoneTexte 22"/>
          <p:cNvSpPr txBox="1"/>
          <p:nvPr/>
        </p:nvSpPr>
        <p:spPr>
          <a:xfrm>
            <a:off x="853440" y="1707359"/>
            <a:ext cx="8104996" cy="369332"/>
          </a:xfrm>
          <a:prstGeom prst="rect">
            <a:avLst/>
          </a:prstGeom>
          <a:noFill/>
        </p:spPr>
        <p:txBody>
          <a:bodyPr wrap="square" rtlCol="0">
            <a:spAutoFit/>
          </a:bodyPr>
          <a:lstStyle/>
          <a:p>
            <a:r>
              <a:rPr lang="fr-FR" dirty="0" smtClean="0"/>
              <a:t>Des objets tangibles, proches de la réalité, manipulables, déplaçables</a:t>
            </a:r>
          </a:p>
        </p:txBody>
      </p:sp>
      <p:sp>
        <p:nvSpPr>
          <p:cNvPr id="29" name="ZoneTexte 28"/>
          <p:cNvSpPr txBox="1"/>
          <p:nvPr/>
        </p:nvSpPr>
        <p:spPr>
          <a:xfrm>
            <a:off x="2862474" y="3121323"/>
            <a:ext cx="5216653" cy="369332"/>
          </a:xfrm>
          <a:prstGeom prst="rect">
            <a:avLst/>
          </a:prstGeom>
          <a:noFill/>
        </p:spPr>
        <p:txBody>
          <a:bodyPr wrap="square" rtlCol="0">
            <a:spAutoFit/>
          </a:bodyPr>
          <a:lstStyle/>
          <a:p>
            <a:r>
              <a:rPr lang="fr-FR" dirty="0" smtClean="0"/>
              <a:t>Aux objets décontextualisés: cubes, jetons</a:t>
            </a:r>
          </a:p>
        </p:txBody>
      </p:sp>
      <p:sp>
        <p:nvSpPr>
          <p:cNvPr id="33" name="ZoneTexte 32"/>
          <p:cNvSpPr txBox="1"/>
          <p:nvPr/>
        </p:nvSpPr>
        <p:spPr>
          <a:xfrm>
            <a:off x="2057184" y="4361901"/>
            <a:ext cx="5755716" cy="369332"/>
          </a:xfrm>
          <a:prstGeom prst="rect">
            <a:avLst/>
          </a:prstGeom>
          <a:noFill/>
        </p:spPr>
        <p:txBody>
          <a:bodyPr wrap="square" rtlCol="0">
            <a:spAutoFit/>
          </a:bodyPr>
          <a:lstStyle/>
          <a:p>
            <a:r>
              <a:rPr lang="fr-FR" dirty="0" smtClean="0"/>
              <a:t>Vers des représentations dessinées calculables</a:t>
            </a:r>
          </a:p>
        </p:txBody>
      </p:sp>
      <p:sp>
        <p:nvSpPr>
          <p:cNvPr id="34" name="ZoneTexte 33"/>
          <p:cNvSpPr txBox="1"/>
          <p:nvPr/>
        </p:nvSpPr>
        <p:spPr>
          <a:xfrm>
            <a:off x="2596954" y="5378597"/>
            <a:ext cx="5216653" cy="369332"/>
          </a:xfrm>
          <a:prstGeom prst="rect">
            <a:avLst/>
          </a:prstGeom>
          <a:noFill/>
        </p:spPr>
        <p:txBody>
          <a:bodyPr wrap="square" rtlCol="0">
            <a:spAutoFit/>
          </a:bodyPr>
          <a:lstStyle/>
          <a:p>
            <a:r>
              <a:rPr lang="fr-FR" dirty="0" smtClean="0"/>
              <a:t>Vers des objets décontextualisés ordonnés</a:t>
            </a:r>
          </a:p>
        </p:txBody>
      </p:sp>
      <p:sp>
        <p:nvSpPr>
          <p:cNvPr id="3" name="Rectangle 2"/>
          <p:cNvSpPr/>
          <p:nvPr/>
        </p:nvSpPr>
        <p:spPr>
          <a:xfrm>
            <a:off x="322456" y="293396"/>
            <a:ext cx="11310743" cy="369332"/>
          </a:xfrm>
          <a:prstGeom prst="rect">
            <a:avLst/>
          </a:prstGeom>
        </p:spPr>
        <p:txBody>
          <a:bodyPr wrap="square">
            <a:spAutoFit/>
          </a:bodyPr>
          <a:lstStyle/>
          <a:p>
            <a:r>
              <a:rPr lang="fr-FR" b="1" dirty="0"/>
              <a:t>De la manipulation au schéma… vers la modélisation, un enseignement à débuter au CP</a:t>
            </a:r>
          </a:p>
        </p:txBody>
      </p:sp>
      <p:sp>
        <p:nvSpPr>
          <p:cNvPr id="4" name="Flèche vers le bas 3"/>
          <p:cNvSpPr/>
          <p:nvPr/>
        </p:nvSpPr>
        <p:spPr>
          <a:xfrm>
            <a:off x="322456" y="1991360"/>
            <a:ext cx="530984" cy="408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t>Objet de différenciation</a:t>
            </a:r>
            <a:endParaRPr lang="fr-FR" dirty="0"/>
          </a:p>
        </p:txBody>
      </p:sp>
    </p:spTree>
    <p:extLst>
      <p:ext uri="{BB962C8B-B14F-4D97-AF65-F5344CB8AC3E}">
        <p14:creationId xmlns:p14="http://schemas.microsoft.com/office/powerpoint/2010/main" val="6243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733441" y="1013635"/>
            <a:ext cx="3352800" cy="1151468"/>
          </a:xfrm>
          <a:prstGeom prst="rect">
            <a:avLst/>
          </a:prstGeom>
          <a:blipFill>
            <a:blip r:embed="rId2" cstate="print"/>
            <a:srcRect/>
            <a:stretch>
              <a:fillRect l="-59358" t="-1078" r="-45622" b="-277090"/>
            </a:stretch>
          </a:blipFill>
        </p:spPr>
        <p:txBody>
          <a:bodyPr wrap="square" lIns="0" tIns="0" rIns="0" bIns="0" rtlCol="0">
            <a:noAutofit/>
          </a:bodyPr>
          <a:lstStyle/>
          <a:p>
            <a:endParaRPr sz="1154"/>
          </a:p>
        </p:txBody>
      </p:sp>
      <p:sp>
        <p:nvSpPr>
          <p:cNvPr id="15" name="object 15"/>
          <p:cNvSpPr txBox="1"/>
          <p:nvPr/>
        </p:nvSpPr>
        <p:spPr>
          <a:xfrm>
            <a:off x="6868711" y="6248854"/>
            <a:ext cx="2986891" cy="407570"/>
          </a:xfrm>
          <a:prstGeom prst="rect">
            <a:avLst/>
          </a:prstGeom>
        </p:spPr>
        <p:txBody>
          <a:bodyPr wrap="square" lIns="0" tIns="0" rIns="0" bIns="0" rtlCol="0">
            <a:noAutofit/>
          </a:bodyPr>
          <a:lstStyle/>
          <a:p>
            <a:pPr>
              <a:lnSpc>
                <a:spcPts val="834"/>
              </a:lnSpc>
              <a:spcBef>
                <a:spcPts val="10"/>
              </a:spcBef>
            </a:pPr>
            <a:endParaRPr sz="834" dirty="0"/>
          </a:p>
          <a:p>
            <a:pPr>
              <a:lnSpc>
                <a:spcPct val="101725"/>
              </a:lnSpc>
            </a:pPr>
            <a:r>
              <a:rPr sz="673" spc="-3" dirty="0">
                <a:solidFill>
                  <a:srgbClr val="898989"/>
                </a:solidFill>
                <a:latin typeface="Calibri"/>
                <a:cs typeface="Calibri"/>
              </a:rPr>
              <a:t>o</a:t>
            </a:r>
            <a:r>
              <a:rPr sz="673" dirty="0">
                <a:solidFill>
                  <a:srgbClr val="898989"/>
                </a:solidFill>
                <a:latin typeface="Calibri"/>
                <a:cs typeface="Calibri"/>
              </a:rPr>
              <a:t>n</a:t>
            </a:r>
            <a:r>
              <a:rPr sz="673" spc="-9" dirty="0">
                <a:solidFill>
                  <a:srgbClr val="898989"/>
                </a:solidFill>
                <a:latin typeface="Times New Roman"/>
                <a:cs typeface="Times New Roman"/>
              </a:rPr>
              <a:t> </a:t>
            </a:r>
            <a:r>
              <a:rPr sz="673" spc="-3" dirty="0">
                <a:solidFill>
                  <a:srgbClr val="898989"/>
                </a:solidFill>
                <a:latin typeface="Calibri"/>
                <a:cs typeface="Calibri"/>
              </a:rPr>
              <a:t>d</a:t>
            </a:r>
            <a:r>
              <a:rPr sz="673" dirty="0">
                <a:solidFill>
                  <a:srgbClr val="898989"/>
                </a:solidFill>
                <a:latin typeface="Calibri"/>
                <a:cs typeface="Calibri"/>
              </a:rPr>
              <a:t>e</a:t>
            </a:r>
            <a:r>
              <a:rPr sz="673" spc="-12" dirty="0">
                <a:solidFill>
                  <a:srgbClr val="898989"/>
                </a:solidFill>
                <a:latin typeface="Times New Roman"/>
                <a:cs typeface="Times New Roman"/>
              </a:rPr>
              <a:t> </a:t>
            </a:r>
            <a:r>
              <a:rPr sz="673" spc="-3" dirty="0">
                <a:solidFill>
                  <a:srgbClr val="898989"/>
                </a:solidFill>
                <a:latin typeface="Calibri"/>
                <a:cs typeface="Calibri"/>
              </a:rPr>
              <a:t>p</a:t>
            </a:r>
            <a:r>
              <a:rPr sz="673" spc="-6" dirty="0">
                <a:solidFill>
                  <a:srgbClr val="898989"/>
                </a:solidFill>
                <a:latin typeface="Calibri"/>
                <a:cs typeface="Calibri"/>
              </a:rPr>
              <a:t>r</a:t>
            </a:r>
            <a:r>
              <a:rPr sz="673" spc="-3" dirty="0">
                <a:solidFill>
                  <a:srgbClr val="898989"/>
                </a:solidFill>
                <a:latin typeface="Calibri"/>
                <a:cs typeface="Calibri"/>
              </a:rPr>
              <a:t>ob</a:t>
            </a:r>
            <a:r>
              <a:rPr sz="673" dirty="0">
                <a:solidFill>
                  <a:srgbClr val="898989"/>
                </a:solidFill>
                <a:latin typeface="Calibri"/>
                <a:cs typeface="Calibri"/>
              </a:rPr>
              <a:t>l</a:t>
            </a:r>
            <a:r>
              <a:rPr sz="673" spc="3" dirty="0">
                <a:solidFill>
                  <a:srgbClr val="898989"/>
                </a:solidFill>
                <a:latin typeface="Calibri"/>
                <a:cs typeface="Calibri"/>
              </a:rPr>
              <a:t>è</a:t>
            </a:r>
            <a:r>
              <a:rPr sz="673" spc="-3" dirty="0">
                <a:solidFill>
                  <a:srgbClr val="898989"/>
                </a:solidFill>
                <a:latin typeface="Calibri"/>
                <a:cs typeface="Calibri"/>
              </a:rPr>
              <a:t>m</a:t>
            </a:r>
            <a:r>
              <a:rPr sz="673" spc="3" dirty="0">
                <a:solidFill>
                  <a:srgbClr val="898989"/>
                </a:solidFill>
                <a:latin typeface="Calibri"/>
                <a:cs typeface="Calibri"/>
              </a:rPr>
              <a:t>e</a:t>
            </a:r>
            <a:r>
              <a:rPr sz="673" spc="-3" dirty="0">
                <a:solidFill>
                  <a:srgbClr val="898989"/>
                </a:solidFill>
                <a:latin typeface="Calibri"/>
                <a:cs typeface="Calibri"/>
              </a:rPr>
              <a:t>s</a:t>
            </a:r>
            <a:r>
              <a:rPr sz="673" dirty="0">
                <a:solidFill>
                  <a:srgbClr val="898989"/>
                </a:solidFill>
                <a:latin typeface="Calibri"/>
                <a:cs typeface="Calibri"/>
              </a:rPr>
              <a:t>,</a:t>
            </a:r>
            <a:r>
              <a:rPr sz="673" spc="-22" dirty="0">
                <a:solidFill>
                  <a:srgbClr val="898989"/>
                </a:solidFill>
                <a:latin typeface="Times New Roman"/>
                <a:cs typeface="Times New Roman"/>
              </a:rPr>
              <a:t> </a:t>
            </a:r>
            <a:r>
              <a:rPr sz="673" spc="-3" dirty="0">
                <a:solidFill>
                  <a:srgbClr val="898989"/>
                </a:solidFill>
                <a:latin typeface="Calibri"/>
                <a:cs typeface="Calibri"/>
              </a:rPr>
              <a:t>M</a:t>
            </a:r>
            <a:r>
              <a:rPr sz="673" dirty="0">
                <a:solidFill>
                  <a:srgbClr val="898989"/>
                </a:solidFill>
                <a:latin typeface="Calibri"/>
                <a:cs typeface="Calibri"/>
              </a:rPr>
              <a:t>i</a:t>
            </a:r>
            <a:r>
              <a:rPr sz="673" spc="-3" dirty="0">
                <a:solidFill>
                  <a:srgbClr val="898989"/>
                </a:solidFill>
                <a:latin typeface="Calibri"/>
                <a:cs typeface="Calibri"/>
              </a:rPr>
              <a:t>gu</a:t>
            </a:r>
            <a:r>
              <a:rPr sz="673" spc="3" dirty="0">
                <a:solidFill>
                  <a:srgbClr val="898989"/>
                </a:solidFill>
                <a:latin typeface="Calibri"/>
                <a:cs typeface="Calibri"/>
              </a:rPr>
              <a:t>e</a:t>
            </a:r>
            <a:r>
              <a:rPr sz="673" dirty="0">
                <a:solidFill>
                  <a:srgbClr val="898989"/>
                </a:solidFill>
                <a:latin typeface="Calibri"/>
                <a:cs typeface="Calibri"/>
              </a:rPr>
              <a:t>l</a:t>
            </a:r>
            <a:r>
              <a:rPr sz="673" spc="-16" dirty="0">
                <a:solidFill>
                  <a:srgbClr val="898989"/>
                </a:solidFill>
                <a:latin typeface="Times New Roman"/>
                <a:cs typeface="Times New Roman"/>
              </a:rPr>
              <a:t> </a:t>
            </a:r>
            <a:r>
              <a:rPr sz="673" spc="-60" dirty="0">
                <a:solidFill>
                  <a:srgbClr val="898989"/>
                </a:solidFill>
                <a:latin typeface="Calibri"/>
                <a:cs typeface="Calibri"/>
              </a:rPr>
              <a:t>T</a:t>
            </a:r>
            <a:r>
              <a:rPr sz="673" spc="-3" dirty="0">
                <a:solidFill>
                  <a:srgbClr val="898989"/>
                </a:solidFill>
                <a:latin typeface="Calibri"/>
                <a:cs typeface="Calibri"/>
              </a:rPr>
              <a:t>oqu</a:t>
            </a:r>
            <a:r>
              <a:rPr sz="673" spc="3" dirty="0">
                <a:solidFill>
                  <a:srgbClr val="898989"/>
                </a:solidFill>
                <a:latin typeface="Calibri"/>
                <a:cs typeface="Calibri"/>
              </a:rPr>
              <a:t>e</a:t>
            </a:r>
            <a:r>
              <a:rPr sz="673" dirty="0">
                <a:solidFill>
                  <a:srgbClr val="898989"/>
                </a:solidFill>
                <a:latin typeface="Calibri"/>
                <a:cs typeface="Calibri"/>
              </a:rPr>
              <a:t>t</a:t>
            </a:r>
            <a:r>
              <a:rPr sz="673" spc="-19" dirty="0">
                <a:solidFill>
                  <a:srgbClr val="898989"/>
                </a:solidFill>
                <a:latin typeface="Times New Roman"/>
                <a:cs typeface="Times New Roman"/>
              </a:rPr>
              <a:t> </a:t>
            </a:r>
            <a:r>
              <a:rPr sz="673" dirty="0">
                <a:solidFill>
                  <a:srgbClr val="898989"/>
                </a:solidFill>
                <a:latin typeface="Calibri"/>
                <a:cs typeface="Calibri"/>
              </a:rPr>
              <a:t>-</a:t>
            </a:r>
            <a:r>
              <a:rPr sz="673" spc="-22" dirty="0">
                <a:solidFill>
                  <a:srgbClr val="898989"/>
                </a:solidFill>
                <a:latin typeface="Times New Roman"/>
                <a:cs typeface="Times New Roman"/>
              </a:rPr>
              <a:t> </a:t>
            </a:r>
            <a:r>
              <a:rPr sz="673" spc="-3" dirty="0">
                <a:solidFill>
                  <a:srgbClr val="898989"/>
                </a:solidFill>
                <a:latin typeface="Calibri"/>
                <a:cs typeface="Calibri"/>
              </a:rPr>
              <a:t>P</a:t>
            </a:r>
            <a:r>
              <a:rPr sz="673" dirty="0">
                <a:solidFill>
                  <a:srgbClr val="898989"/>
                </a:solidFill>
                <a:latin typeface="Calibri"/>
                <a:cs typeface="Calibri"/>
              </a:rPr>
              <a:t>NF</a:t>
            </a:r>
            <a:r>
              <a:rPr sz="673" spc="-9" dirty="0">
                <a:solidFill>
                  <a:srgbClr val="898989"/>
                </a:solidFill>
                <a:latin typeface="Times New Roman"/>
                <a:cs typeface="Times New Roman"/>
              </a:rPr>
              <a:t> </a:t>
            </a:r>
            <a:r>
              <a:rPr sz="673" spc="3" dirty="0">
                <a:solidFill>
                  <a:srgbClr val="898989"/>
                </a:solidFill>
                <a:latin typeface="Calibri"/>
                <a:cs typeface="Calibri"/>
              </a:rPr>
              <a:t>R</a:t>
            </a:r>
            <a:r>
              <a:rPr sz="673" spc="-3" dirty="0">
                <a:solidFill>
                  <a:srgbClr val="898989"/>
                </a:solidFill>
                <a:latin typeface="Calibri"/>
                <a:cs typeface="Calibri"/>
              </a:rPr>
              <a:t>M</a:t>
            </a:r>
            <a:r>
              <a:rPr sz="673" dirty="0">
                <a:solidFill>
                  <a:srgbClr val="898989"/>
                </a:solidFill>
                <a:latin typeface="Calibri"/>
                <a:cs typeface="Calibri"/>
              </a:rPr>
              <a:t>C</a:t>
            </a:r>
            <a:r>
              <a:rPr sz="673" spc="-22" dirty="0">
                <a:solidFill>
                  <a:srgbClr val="898989"/>
                </a:solidFill>
                <a:latin typeface="Times New Roman"/>
                <a:cs typeface="Times New Roman"/>
              </a:rPr>
              <a:t> </a:t>
            </a:r>
            <a:r>
              <a:rPr sz="673" spc="-3" dirty="0">
                <a:solidFill>
                  <a:srgbClr val="898989"/>
                </a:solidFill>
                <a:latin typeface="Calibri"/>
                <a:cs typeface="Calibri"/>
              </a:rPr>
              <a:t>Oc</a:t>
            </a:r>
            <a:r>
              <a:rPr sz="673" spc="-12" dirty="0">
                <a:solidFill>
                  <a:srgbClr val="898989"/>
                </a:solidFill>
                <a:latin typeface="Calibri"/>
                <a:cs typeface="Calibri"/>
              </a:rPr>
              <a:t>t</a:t>
            </a:r>
            <a:r>
              <a:rPr sz="673" spc="-3" dirty="0">
                <a:solidFill>
                  <a:srgbClr val="898989"/>
                </a:solidFill>
                <a:latin typeface="Calibri"/>
                <a:cs typeface="Calibri"/>
              </a:rPr>
              <a:t>ob</a:t>
            </a:r>
            <a:r>
              <a:rPr sz="673" spc="-6" dirty="0">
                <a:solidFill>
                  <a:srgbClr val="898989"/>
                </a:solidFill>
                <a:latin typeface="Calibri"/>
                <a:cs typeface="Calibri"/>
              </a:rPr>
              <a:t>r</a:t>
            </a:r>
            <a:r>
              <a:rPr sz="673" dirty="0">
                <a:solidFill>
                  <a:srgbClr val="898989"/>
                </a:solidFill>
                <a:latin typeface="Calibri"/>
                <a:cs typeface="Calibri"/>
              </a:rPr>
              <a:t>e</a:t>
            </a:r>
            <a:endParaRPr sz="673" dirty="0">
              <a:latin typeface="Calibri"/>
              <a:cs typeface="Calibri"/>
            </a:endParaRPr>
          </a:p>
          <a:p>
            <a:pPr marL="683161">
              <a:lnSpc>
                <a:spcPts val="808"/>
              </a:lnSpc>
              <a:spcBef>
                <a:spcPts val="40"/>
              </a:spcBef>
            </a:pPr>
            <a:r>
              <a:rPr sz="1010" spc="3" baseline="2600" dirty="0">
                <a:solidFill>
                  <a:srgbClr val="898989"/>
                </a:solidFill>
                <a:latin typeface="Calibri"/>
                <a:cs typeface="Calibri"/>
              </a:rPr>
              <a:t>201</a:t>
            </a:r>
            <a:r>
              <a:rPr sz="1010" baseline="2600" dirty="0">
                <a:solidFill>
                  <a:srgbClr val="898989"/>
                </a:solidFill>
                <a:latin typeface="Calibri"/>
                <a:cs typeface="Calibri"/>
              </a:rPr>
              <a:t>9</a:t>
            </a:r>
            <a:endParaRPr sz="673" dirty="0">
              <a:latin typeface="Calibri"/>
              <a:cs typeface="Calibri"/>
            </a:endParaRPr>
          </a:p>
        </p:txBody>
      </p:sp>
      <p:sp>
        <p:nvSpPr>
          <p:cNvPr id="11" name="object 11"/>
          <p:cNvSpPr/>
          <p:nvPr/>
        </p:nvSpPr>
        <p:spPr>
          <a:xfrm>
            <a:off x="4477043" y="1652761"/>
            <a:ext cx="607934" cy="327425"/>
          </a:xfrm>
          <a:custGeom>
            <a:avLst/>
            <a:gdLst/>
            <a:ahLst/>
            <a:cxnLst/>
            <a:rect l="l" t="t" r="r" b="b"/>
            <a:pathLst>
              <a:path w="947927" h="510540">
                <a:moveTo>
                  <a:pt x="47243" y="435864"/>
                </a:moveTo>
                <a:lnTo>
                  <a:pt x="44195" y="435864"/>
                </a:lnTo>
                <a:lnTo>
                  <a:pt x="42671" y="437388"/>
                </a:lnTo>
                <a:lnTo>
                  <a:pt x="0" y="507492"/>
                </a:lnTo>
                <a:lnTo>
                  <a:pt x="82295" y="510540"/>
                </a:lnTo>
                <a:lnTo>
                  <a:pt x="83819" y="510540"/>
                </a:lnTo>
                <a:lnTo>
                  <a:pt x="85343" y="509016"/>
                </a:lnTo>
                <a:lnTo>
                  <a:pt x="85343" y="505968"/>
                </a:lnTo>
                <a:lnTo>
                  <a:pt x="83819" y="504444"/>
                </a:lnTo>
                <a:lnTo>
                  <a:pt x="82295" y="504444"/>
                </a:lnTo>
                <a:lnTo>
                  <a:pt x="6095" y="507492"/>
                </a:lnTo>
                <a:lnTo>
                  <a:pt x="3048" y="502920"/>
                </a:lnTo>
                <a:lnTo>
                  <a:pt x="4571" y="501396"/>
                </a:lnTo>
                <a:lnTo>
                  <a:pt x="12514" y="497873"/>
                </a:lnTo>
                <a:lnTo>
                  <a:pt x="47243" y="440436"/>
                </a:lnTo>
                <a:lnTo>
                  <a:pt x="48768" y="438912"/>
                </a:lnTo>
                <a:lnTo>
                  <a:pt x="48768" y="437388"/>
                </a:lnTo>
                <a:lnTo>
                  <a:pt x="47243" y="435864"/>
                </a:lnTo>
                <a:close/>
              </a:path>
              <a:path w="947927" h="510540">
                <a:moveTo>
                  <a:pt x="82295" y="504444"/>
                </a:moveTo>
                <a:lnTo>
                  <a:pt x="16626" y="501868"/>
                </a:lnTo>
                <a:lnTo>
                  <a:pt x="7619" y="505968"/>
                </a:lnTo>
                <a:lnTo>
                  <a:pt x="4921" y="501920"/>
                </a:lnTo>
                <a:lnTo>
                  <a:pt x="5815" y="501444"/>
                </a:lnTo>
                <a:lnTo>
                  <a:pt x="10249" y="501618"/>
                </a:lnTo>
                <a:lnTo>
                  <a:pt x="7619" y="505968"/>
                </a:lnTo>
                <a:lnTo>
                  <a:pt x="16626" y="501868"/>
                </a:lnTo>
                <a:lnTo>
                  <a:pt x="947927" y="4572"/>
                </a:lnTo>
                <a:lnTo>
                  <a:pt x="946403" y="0"/>
                </a:lnTo>
                <a:lnTo>
                  <a:pt x="12514" y="497873"/>
                </a:lnTo>
                <a:lnTo>
                  <a:pt x="4571" y="501396"/>
                </a:lnTo>
                <a:lnTo>
                  <a:pt x="3048" y="502920"/>
                </a:lnTo>
                <a:lnTo>
                  <a:pt x="6095" y="507492"/>
                </a:lnTo>
                <a:lnTo>
                  <a:pt x="82295" y="504444"/>
                </a:lnTo>
                <a:close/>
              </a:path>
              <a:path w="947927" h="510540">
                <a:moveTo>
                  <a:pt x="10249" y="501618"/>
                </a:moveTo>
                <a:lnTo>
                  <a:pt x="5815" y="501444"/>
                </a:lnTo>
                <a:lnTo>
                  <a:pt x="4921" y="501920"/>
                </a:lnTo>
                <a:lnTo>
                  <a:pt x="7619" y="505968"/>
                </a:lnTo>
                <a:lnTo>
                  <a:pt x="10249" y="501618"/>
                </a:lnTo>
                <a:close/>
              </a:path>
            </a:pathLst>
          </a:custGeom>
          <a:solidFill>
            <a:srgbClr val="5A9AD5"/>
          </a:solidFill>
        </p:spPr>
        <p:txBody>
          <a:bodyPr wrap="square" lIns="0" tIns="0" rIns="0" bIns="0" rtlCol="0">
            <a:noAutofit/>
          </a:bodyPr>
          <a:lstStyle/>
          <a:p>
            <a:endParaRPr sz="1154"/>
          </a:p>
        </p:txBody>
      </p:sp>
      <p:sp>
        <p:nvSpPr>
          <p:cNvPr id="12" name="object 12"/>
          <p:cNvSpPr/>
          <p:nvPr/>
        </p:nvSpPr>
        <p:spPr>
          <a:xfrm>
            <a:off x="5407516" y="2342797"/>
            <a:ext cx="730108" cy="730108"/>
          </a:xfrm>
          <a:custGeom>
            <a:avLst/>
            <a:gdLst/>
            <a:ahLst/>
            <a:cxnLst/>
            <a:rect l="l" t="t" r="r" b="b"/>
            <a:pathLst>
              <a:path w="1138427" h="1138427">
                <a:moveTo>
                  <a:pt x="1128056" y="13419"/>
                </a:moveTo>
                <a:lnTo>
                  <a:pt x="1129591" y="7631"/>
                </a:lnTo>
                <a:lnTo>
                  <a:pt x="1125008" y="8847"/>
                </a:lnTo>
                <a:lnTo>
                  <a:pt x="0" y="1133855"/>
                </a:lnTo>
                <a:lnTo>
                  <a:pt x="3048" y="1138427"/>
                </a:lnTo>
                <a:lnTo>
                  <a:pt x="1128056" y="13419"/>
                </a:lnTo>
                <a:close/>
              </a:path>
              <a:path w="1138427" h="1138427">
                <a:moveTo>
                  <a:pt x="1059180" y="19812"/>
                </a:moveTo>
                <a:lnTo>
                  <a:pt x="1130808" y="3048"/>
                </a:lnTo>
                <a:lnTo>
                  <a:pt x="1135380" y="6096"/>
                </a:lnTo>
                <a:lnTo>
                  <a:pt x="1117092" y="79248"/>
                </a:lnTo>
                <a:lnTo>
                  <a:pt x="1138427" y="0"/>
                </a:lnTo>
                <a:lnTo>
                  <a:pt x="1132332" y="1524"/>
                </a:lnTo>
                <a:lnTo>
                  <a:pt x="1059180" y="19812"/>
                </a:lnTo>
                <a:close/>
              </a:path>
              <a:path w="1138427" h="1138427">
                <a:moveTo>
                  <a:pt x="1117092" y="80772"/>
                </a:moveTo>
                <a:lnTo>
                  <a:pt x="1117092" y="79248"/>
                </a:lnTo>
                <a:lnTo>
                  <a:pt x="1135380" y="6096"/>
                </a:lnTo>
                <a:lnTo>
                  <a:pt x="1130808" y="3048"/>
                </a:lnTo>
                <a:lnTo>
                  <a:pt x="1059180" y="19812"/>
                </a:lnTo>
                <a:lnTo>
                  <a:pt x="1057656" y="21336"/>
                </a:lnTo>
                <a:lnTo>
                  <a:pt x="1056132" y="22860"/>
                </a:lnTo>
                <a:lnTo>
                  <a:pt x="1056132" y="24384"/>
                </a:lnTo>
                <a:lnTo>
                  <a:pt x="1057656" y="25908"/>
                </a:lnTo>
                <a:lnTo>
                  <a:pt x="1060703" y="25908"/>
                </a:lnTo>
                <a:lnTo>
                  <a:pt x="1125008" y="8847"/>
                </a:lnTo>
                <a:lnTo>
                  <a:pt x="1129591" y="7631"/>
                </a:lnTo>
                <a:lnTo>
                  <a:pt x="1128056" y="13419"/>
                </a:lnTo>
                <a:lnTo>
                  <a:pt x="1110996" y="77724"/>
                </a:lnTo>
                <a:lnTo>
                  <a:pt x="1110996" y="79248"/>
                </a:lnTo>
                <a:lnTo>
                  <a:pt x="1112520" y="80772"/>
                </a:lnTo>
                <a:lnTo>
                  <a:pt x="1117092" y="80772"/>
                </a:lnTo>
                <a:close/>
              </a:path>
            </a:pathLst>
          </a:custGeom>
          <a:solidFill>
            <a:srgbClr val="5A9AD5"/>
          </a:solidFill>
        </p:spPr>
        <p:txBody>
          <a:bodyPr wrap="square" lIns="0" tIns="0" rIns="0" bIns="0" rtlCol="0">
            <a:noAutofit/>
          </a:bodyPr>
          <a:lstStyle/>
          <a:p>
            <a:endParaRPr sz="1154"/>
          </a:p>
        </p:txBody>
      </p:sp>
      <p:sp>
        <p:nvSpPr>
          <p:cNvPr id="13" name="object 13"/>
          <p:cNvSpPr/>
          <p:nvPr/>
        </p:nvSpPr>
        <p:spPr>
          <a:xfrm>
            <a:off x="7851961" y="2220623"/>
            <a:ext cx="28344" cy="1620507"/>
          </a:xfrm>
          <a:custGeom>
            <a:avLst/>
            <a:gdLst/>
            <a:ahLst/>
            <a:cxnLst/>
            <a:rect l="l" t="t" r="r" b="b"/>
            <a:pathLst>
              <a:path w="44196" h="2526791">
                <a:moveTo>
                  <a:pt x="39624" y="2520696"/>
                </a:moveTo>
                <a:lnTo>
                  <a:pt x="44196" y="2520696"/>
                </a:lnTo>
                <a:lnTo>
                  <a:pt x="44196" y="0"/>
                </a:lnTo>
                <a:lnTo>
                  <a:pt x="39624" y="0"/>
                </a:lnTo>
                <a:lnTo>
                  <a:pt x="39624" y="2520696"/>
                </a:lnTo>
                <a:lnTo>
                  <a:pt x="44196" y="2519172"/>
                </a:lnTo>
                <a:lnTo>
                  <a:pt x="39624" y="2519172"/>
                </a:lnTo>
                <a:lnTo>
                  <a:pt x="41865" y="2515227"/>
                </a:lnTo>
                <a:lnTo>
                  <a:pt x="44196" y="2519172"/>
                </a:lnTo>
                <a:lnTo>
                  <a:pt x="39624" y="2520696"/>
                </a:lnTo>
                <a:close/>
              </a:path>
              <a:path w="44196" h="2526791">
                <a:moveTo>
                  <a:pt x="44195" y="2511125"/>
                </a:moveTo>
                <a:lnTo>
                  <a:pt x="44196" y="2520696"/>
                </a:lnTo>
                <a:lnTo>
                  <a:pt x="39624" y="2520696"/>
                </a:lnTo>
                <a:lnTo>
                  <a:pt x="39623" y="2511434"/>
                </a:lnTo>
                <a:lnTo>
                  <a:pt x="4572" y="2452116"/>
                </a:lnTo>
                <a:lnTo>
                  <a:pt x="3048" y="2450591"/>
                </a:lnTo>
                <a:lnTo>
                  <a:pt x="1524" y="2452116"/>
                </a:lnTo>
                <a:lnTo>
                  <a:pt x="0" y="2452116"/>
                </a:lnTo>
                <a:lnTo>
                  <a:pt x="0" y="2455164"/>
                </a:lnTo>
                <a:lnTo>
                  <a:pt x="41148" y="2526791"/>
                </a:lnTo>
                <a:lnTo>
                  <a:pt x="83820" y="2455164"/>
                </a:lnTo>
                <a:lnTo>
                  <a:pt x="83820" y="2452116"/>
                </a:lnTo>
                <a:lnTo>
                  <a:pt x="82296" y="2452116"/>
                </a:lnTo>
                <a:lnTo>
                  <a:pt x="80772" y="2450591"/>
                </a:lnTo>
                <a:lnTo>
                  <a:pt x="79248" y="2452116"/>
                </a:lnTo>
                <a:lnTo>
                  <a:pt x="77724" y="2452116"/>
                </a:lnTo>
                <a:lnTo>
                  <a:pt x="44195" y="2511125"/>
                </a:lnTo>
                <a:close/>
              </a:path>
              <a:path w="44196" h="2526791">
                <a:moveTo>
                  <a:pt x="44196" y="2519172"/>
                </a:moveTo>
                <a:lnTo>
                  <a:pt x="41865" y="2515227"/>
                </a:lnTo>
                <a:lnTo>
                  <a:pt x="39624" y="2519172"/>
                </a:lnTo>
                <a:lnTo>
                  <a:pt x="44196" y="2519172"/>
                </a:lnTo>
                <a:close/>
              </a:path>
            </a:pathLst>
          </a:custGeom>
          <a:solidFill>
            <a:srgbClr val="5A9AD5"/>
          </a:solidFill>
        </p:spPr>
        <p:txBody>
          <a:bodyPr wrap="square" lIns="0" tIns="0" rIns="0" bIns="0" rtlCol="0">
            <a:noAutofit/>
          </a:bodyPr>
          <a:lstStyle/>
          <a:p>
            <a:endParaRPr sz="1154"/>
          </a:p>
        </p:txBody>
      </p:sp>
      <p:sp>
        <p:nvSpPr>
          <p:cNvPr id="14" name="object 14"/>
          <p:cNvSpPr/>
          <p:nvPr/>
        </p:nvSpPr>
        <p:spPr>
          <a:xfrm>
            <a:off x="6269647" y="4629416"/>
            <a:ext cx="5062332" cy="920462"/>
          </a:xfrm>
          <a:prstGeom prst="rect">
            <a:avLst/>
          </a:prstGeom>
          <a:blipFill>
            <a:blip r:embed="rId3" cstate="print"/>
            <a:stretch>
              <a:fillRect/>
            </a:stretch>
          </a:blipFill>
        </p:spPr>
        <p:txBody>
          <a:bodyPr wrap="square" lIns="0" tIns="0" rIns="0" bIns="0" rtlCol="0">
            <a:noAutofit/>
          </a:bodyPr>
          <a:lstStyle/>
          <a:p>
            <a:endParaRPr sz="1154"/>
          </a:p>
        </p:txBody>
      </p:sp>
      <p:sp>
        <p:nvSpPr>
          <p:cNvPr id="9" name="object 9"/>
          <p:cNvSpPr/>
          <p:nvPr/>
        </p:nvSpPr>
        <p:spPr>
          <a:xfrm>
            <a:off x="4598260" y="3671582"/>
            <a:ext cx="29322" cy="1254964"/>
          </a:xfrm>
          <a:custGeom>
            <a:avLst/>
            <a:gdLst/>
            <a:ahLst/>
            <a:cxnLst/>
            <a:rect l="l" t="t" r="r" b="b"/>
            <a:pathLst>
              <a:path w="45720" h="1956815">
                <a:moveTo>
                  <a:pt x="39623" y="1942673"/>
                </a:moveTo>
                <a:lnTo>
                  <a:pt x="39623" y="1950720"/>
                </a:lnTo>
                <a:lnTo>
                  <a:pt x="41954" y="1946775"/>
                </a:lnTo>
                <a:lnTo>
                  <a:pt x="45720" y="1940403"/>
                </a:lnTo>
                <a:lnTo>
                  <a:pt x="45719" y="0"/>
                </a:lnTo>
                <a:lnTo>
                  <a:pt x="39623" y="0"/>
                </a:lnTo>
                <a:lnTo>
                  <a:pt x="39623" y="1942673"/>
                </a:lnTo>
                <a:close/>
              </a:path>
              <a:path w="45720" h="1956815">
                <a:moveTo>
                  <a:pt x="39988" y="1952243"/>
                </a:moveTo>
                <a:lnTo>
                  <a:pt x="42671" y="1956815"/>
                </a:lnTo>
                <a:lnTo>
                  <a:pt x="45355" y="1952244"/>
                </a:lnTo>
                <a:lnTo>
                  <a:pt x="45719" y="1952243"/>
                </a:lnTo>
                <a:lnTo>
                  <a:pt x="45720" y="1951623"/>
                </a:lnTo>
                <a:lnTo>
                  <a:pt x="44195" y="1950720"/>
                </a:lnTo>
                <a:lnTo>
                  <a:pt x="39623" y="1951623"/>
                </a:lnTo>
                <a:lnTo>
                  <a:pt x="39623" y="1952243"/>
                </a:lnTo>
                <a:lnTo>
                  <a:pt x="39988" y="1952243"/>
                </a:lnTo>
                <a:close/>
              </a:path>
              <a:path w="45720" h="1956815">
                <a:moveTo>
                  <a:pt x="1523" y="1883664"/>
                </a:moveTo>
                <a:lnTo>
                  <a:pt x="0" y="1885188"/>
                </a:lnTo>
                <a:lnTo>
                  <a:pt x="1523" y="1886712"/>
                </a:lnTo>
                <a:lnTo>
                  <a:pt x="39623" y="1951623"/>
                </a:lnTo>
                <a:lnTo>
                  <a:pt x="44195" y="1950720"/>
                </a:lnTo>
                <a:lnTo>
                  <a:pt x="45720" y="1951623"/>
                </a:lnTo>
                <a:lnTo>
                  <a:pt x="83819" y="1886712"/>
                </a:lnTo>
                <a:lnTo>
                  <a:pt x="85343" y="1885188"/>
                </a:lnTo>
                <a:lnTo>
                  <a:pt x="83819" y="1883664"/>
                </a:lnTo>
                <a:lnTo>
                  <a:pt x="82295" y="1882139"/>
                </a:lnTo>
                <a:lnTo>
                  <a:pt x="79247" y="1882139"/>
                </a:lnTo>
                <a:lnTo>
                  <a:pt x="79247" y="1883664"/>
                </a:lnTo>
                <a:lnTo>
                  <a:pt x="45720" y="1940403"/>
                </a:lnTo>
                <a:lnTo>
                  <a:pt x="41954" y="1946775"/>
                </a:lnTo>
                <a:lnTo>
                  <a:pt x="39623" y="1950720"/>
                </a:lnTo>
                <a:lnTo>
                  <a:pt x="39623" y="1942673"/>
                </a:lnTo>
                <a:lnTo>
                  <a:pt x="6095" y="1883664"/>
                </a:lnTo>
                <a:lnTo>
                  <a:pt x="4571" y="1882139"/>
                </a:lnTo>
                <a:lnTo>
                  <a:pt x="1523" y="1882139"/>
                </a:lnTo>
                <a:lnTo>
                  <a:pt x="1523" y="1883664"/>
                </a:lnTo>
                <a:close/>
              </a:path>
            </a:pathLst>
          </a:custGeom>
          <a:solidFill>
            <a:srgbClr val="5A9AD5"/>
          </a:solidFill>
        </p:spPr>
        <p:txBody>
          <a:bodyPr wrap="square" lIns="0" tIns="0" rIns="0" bIns="0" rtlCol="0">
            <a:noAutofit/>
          </a:bodyPr>
          <a:lstStyle/>
          <a:p>
            <a:endParaRPr sz="1154"/>
          </a:p>
        </p:txBody>
      </p:sp>
      <p:grpSp>
        <p:nvGrpSpPr>
          <p:cNvPr id="19" name="Groupe 18"/>
          <p:cNvGrpSpPr/>
          <p:nvPr/>
        </p:nvGrpSpPr>
        <p:grpSpPr>
          <a:xfrm>
            <a:off x="3540860" y="266877"/>
            <a:ext cx="4821296" cy="244998"/>
            <a:chOff x="3669400" y="847430"/>
            <a:chExt cx="4821296" cy="244998"/>
          </a:xfrm>
        </p:grpSpPr>
        <p:sp>
          <p:nvSpPr>
            <p:cNvPr id="8" name="object 8"/>
            <p:cNvSpPr txBox="1"/>
            <p:nvPr/>
          </p:nvSpPr>
          <p:spPr>
            <a:xfrm>
              <a:off x="3669400" y="847430"/>
              <a:ext cx="520657" cy="244998"/>
            </a:xfrm>
            <a:prstGeom prst="rect">
              <a:avLst/>
            </a:prstGeom>
          </p:spPr>
          <p:txBody>
            <a:bodyPr wrap="square" lIns="0" tIns="0" rIns="0" bIns="0" rtlCol="0">
              <a:noAutofit/>
            </a:bodyPr>
            <a:lstStyle/>
            <a:p>
              <a:pPr marL="8145">
                <a:lnSpc>
                  <a:spcPts val="1930"/>
                </a:lnSpc>
                <a:spcBef>
                  <a:spcPts val="96"/>
                </a:spcBef>
              </a:pPr>
              <a:r>
                <a:rPr sz="2693" baseline="1688" dirty="0">
                  <a:solidFill>
                    <a:srgbClr val="3F3F3F"/>
                  </a:solidFill>
                  <a:latin typeface="Arial Black"/>
                  <a:cs typeface="Arial Black"/>
                </a:rPr>
                <a:t>Des</a:t>
              </a:r>
              <a:endParaRPr sz="1796">
                <a:latin typeface="Arial Black"/>
                <a:cs typeface="Arial Black"/>
              </a:endParaRPr>
            </a:p>
          </p:txBody>
        </p:sp>
        <p:sp>
          <p:nvSpPr>
            <p:cNvPr id="7" name="object 7"/>
            <p:cNvSpPr txBox="1"/>
            <p:nvPr/>
          </p:nvSpPr>
          <p:spPr>
            <a:xfrm>
              <a:off x="4214781" y="847430"/>
              <a:ext cx="825602" cy="244998"/>
            </a:xfrm>
            <a:prstGeom prst="rect">
              <a:avLst/>
            </a:prstGeom>
          </p:spPr>
          <p:txBody>
            <a:bodyPr wrap="square" lIns="0" tIns="0" rIns="0" bIns="0" rtlCol="0">
              <a:noAutofit/>
            </a:bodyPr>
            <a:lstStyle/>
            <a:p>
              <a:pPr marL="8145">
                <a:lnSpc>
                  <a:spcPts val="1930"/>
                </a:lnSpc>
                <a:spcBef>
                  <a:spcPts val="96"/>
                </a:spcBef>
              </a:pPr>
              <a:r>
                <a:rPr sz="2693" baseline="1688" dirty="0">
                  <a:solidFill>
                    <a:srgbClr val="3F3F3F"/>
                  </a:solidFill>
                  <a:latin typeface="Arial Black"/>
                  <a:cs typeface="Arial Black"/>
                </a:rPr>
                <a:t>objets</a:t>
              </a:r>
              <a:endParaRPr sz="1796">
                <a:latin typeface="Arial Black"/>
                <a:cs typeface="Arial Black"/>
              </a:endParaRPr>
            </a:p>
          </p:txBody>
        </p:sp>
        <p:sp>
          <p:nvSpPr>
            <p:cNvPr id="6" name="object 6"/>
            <p:cNvSpPr txBox="1"/>
            <p:nvPr/>
          </p:nvSpPr>
          <p:spPr>
            <a:xfrm>
              <a:off x="5065108" y="847430"/>
              <a:ext cx="1206783" cy="244998"/>
            </a:xfrm>
            <a:prstGeom prst="rect">
              <a:avLst/>
            </a:prstGeom>
          </p:spPr>
          <p:txBody>
            <a:bodyPr wrap="square" lIns="0" tIns="0" rIns="0" bIns="0" rtlCol="0">
              <a:noAutofit/>
            </a:bodyPr>
            <a:lstStyle/>
            <a:p>
              <a:pPr marL="8145">
                <a:lnSpc>
                  <a:spcPts val="1930"/>
                </a:lnSpc>
                <a:spcBef>
                  <a:spcPts val="96"/>
                </a:spcBef>
              </a:pPr>
              <a:r>
                <a:rPr sz="2693" baseline="1688" dirty="0">
                  <a:solidFill>
                    <a:srgbClr val="3F3F3F"/>
                  </a:solidFill>
                  <a:latin typeface="Arial Black"/>
                  <a:cs typeface="Arial Black"/>
                </a:rPr>
                <a:t>tangibles</a:t>
              </a:r>
              <a:endParaRPr sz="1796">
                <a:latin typeface="Arial Black"/>
                <a:cs typeface="Arial Black"/>
              </a:endParaRPr>
            </a:p>
          </p:txBody>
        </p:sp>
        <p:sp>
          <p:nvSpPr>
            <p:cNvPr id="5" name="object 5"/>
            <p:cNvSpPr txBox="1"/>
            <p:nvPr/>
          </p:nvSpPr>
          <p:spPr>
            <a:xfrm>
              <a:off x="6296616" y="847430"/>
              <a:ext cx="203143" cy="244998"/>
            </a:xfrm>
            <a:prstGeom prst="rect">
              <a:avLst/>
            </a:prstGeom>
          </p:spPr>
          <p:txBody>
            <a:bodyPr wrap="square" lIns="0" tIns="0" rIns="0" bIns="0" rtlCol="0">
              <a:noAutofit/>
            </a:bodyPr>
            <a:lstStyle/>
            <a:p>
              <a:pPr marL="8145">
                <a:lnSpc>
                  <a:spcPts val="1930"/>
                </a:lnSpc>
                <a:spcBef>
                  <a:spcPts val="96"/>
                </a:spcBef>
              </a:pPr>
              <a:r>
                <a:rPr sz="2693" baseline="1688" dirty="0">
                  <a:solidFill>
                    <a:srgbClr val="3F3F3F"/>
                  </a:solidFill>
                  <a:latin typeface="Arial Black"/>
                  <a:cs typeface="Arial Black"/>
                </a:rPr>
                <a:t>à</a:t>
              </a:r>
              <a:endParaRPr sz="1796" dirty="0">
                <a:latin typeface="Arial Black"/>
                <a:cs typeface="Arial Black"/>
              </a:endParaRPr>
            </a:p>
          </p:txBody>
        </p:sp>
        <p:sp>
          <p:nvSpPr>
            <p:cNvPr id="4" name="object 4"/>
            <p:cNvSpPr txBox="1"/>
            <p:nvPr/>
          </p:nvSpPr>
          <p:spPr>
            <a:xfrm>
              <a:off x="6525325" y="847430"/>
              <a:ext cx="279379" cy="244998"/>
            </a:xfrm>
            <a:prstGeom prst="rect">
              <a:avLst/>
            </a:prstGeom>
          </p:spPr>
          <p:txBody>
            <a:bodyPr wrap="square" lIns="0" tIns="0" rIns="0" bIns="0" rtlCol="0">
              <a:noAutofit/>
            </a:bodyPr>
            <a:lstStyle/>
            <a:p>
              <a:pPr marL="8145">
                <a:lnSpc>
                  <a:spcPts val="1930"/>
                </a:lnSpc>
                <a:spcBef>
                  <a:spcPts val="96"/>
                </a:spcBef>
              </a:pPr>
              <a:r>
                <a:rPr sz="2693" baseline="1688" dirty="0">
                  <a:solidFill>
                    <a:srgbClr val="3F3F3F"/>
                  </a:solidFill>
                  <a:latin typeface="Arial Black"/>
                  <a:cs typeface="Arial Black"/>
                </a:rPr>
                <a:t>la</a:t>
              </a:r>
              <a:endParaRPr sz="1796">
                <a:latin typeface="Arial Black"/>
                <a:cs typeface="Arial Black"/>
              </a:endParaRPr>
            </a:p>
          </p:txBody>
        </p:sp>
        <p:sp>
          <p:nvSpPr>
            <p:cNvPr id="3" name="object 3"/>
            <p:cNvSpPr txBox="1"/>
            <p:nvPr/>
          </p:nvSpPr>
          <p:spPr>
            <a:xfrm>
              <a:off x="6830270" y="847430"/>
              <a:ext cx="1660426" cy="244998"/>
            </a:xfrm>
            <a:prstGeom prst="rect">
              <a:avLst/>
            </a:prstGeom>
          </p:spPr>
          <p:txBody>
            <a:bodyPr wrap="square" lIns="0" tIns="0" rIns="0" bIns="0" rtlCol="0">
              <a:noAutofit/>
            </a:bodyPr>
            <a:lstStyle/>
            <a:p>
              <a:pPr marL="8145">
                <a:lnSpc>
                  <a:spcPts val="1930"/>
                </a:lnSpc>
                <a:spcBef>
                  <a:spcPts val="96"/>
                </a:spcBef>
              </a:pPr>
              <a:r>
                <a:rPr sz="2693" baseline="1688" dirty="0">
                  <a:solidFill>
                    <a:srgbClr val="3F3F3F"/>
                  </a:solidFill>
                  <a:latin typeface="Arial Black"/>
                  <a:cs typeface="Arial Black"/>
                </a:rPr>
                <a:t>modélis</a:t>
              </a:r>
              <a:r>
                <a:rPr sz="2693" spc="-32" baseline="1688" dirty="0">
                  <a:solidFill>
                    <a:srgbClr val="3F3F3F"/>
                  </a:solidFill>
                  <a:latin typeface="Arial Black"/>
                  <a:cs typeface="Arial Black"/>
                </a:rPr>
                <a:t>a</a:t>
              </a:r>
              <a:r>
                <a:rPr sz="2693" baseline="1688" dirty="0">
                  <a:solidFill>
                    <a:srgbClr val="3F3F3F"/>
                  </a:solidFill>
                  <a:latin typeface="Arial Black"/>
                  <a:cs typeface="Arial Black"/>
                </a:rPr>
                <a:t>tion</a:t>
              </a:r>
              <a:endParaRPr sz="1796" dirty="0">
                <a:latin typeface="Arial Black"/>
                <a:cs typeface="Arial Black"/>
              </a:endParaRPr>
            </a:p>
          </p:txBody>
        </p:sp>
      </p:grpSp>
      <p:sp>
        <p:nvSpPr>
          <p:cNvPr id="2" name="object 2"/>
          <p:cNvSpPr txBox="1"/>
          <p:nvPr/>
        </p:nvSpPr>
        <p:spPr>
          <a:xfrm>
            <a:off x="6525325" y="6385612"/>
            <a:ext cx="307937" cy="102299"/>
          </a:xfrm>
          <a:prstGeom prst="rect">
            <a:avLst/>
          </a:prstGeom>
        </p:spPr>
        <p:txBody>
          <a:bodyPr wrap="square" lIns="0" tIns="0" rIns="0" bIns="0" rtlCol="0">
            <a:noAutofit/>
          </a:bodyPr>
          <a:lstStyle/>
          <a:p>
            <a:pPr marL="8145">
              <a:lnSpc>
                <a:spcPts val="754"/>
              </a:lnSpc>
              <a:spcBef>
                <a:spcPts val="37"/>
              </a:spcBef>
            </a:pPr>
            <a:r>
              <a:rPr sz="1010" spc="-12" baseline="2600" dirty="0">
                <a:solidFill>
                  <a:srgbClr val="898989"/>
                </a:solidFill>
                <a:latin typeface="Calibri"/>
                <a:cs typeface="Calibri"/>
              </a:rPr>
              <a:t>R</a:t>
            </a:r>
            <a:r>
              <a:rPr sz="1010" spc="3" baseline="2600" dirty="0">
                <a:solidFill>
                  <a:srgbClr val="898989"/>
                </a:solidFill>
                <a:latin typeface="Calibri"/>
                <a:cs typeface="Calibri"/>
              </a:rPr>
              <a:t>é</a:t>
            </a:r>
            <a:r>
              <a:rPr sz="1010" spc="-3" baseline="2600" dirty="0">
                <a:solidFill>
                  <a:srgbClr val="898989"/>
                </a:solidFill>
                <a:latin typeface="Calibri"/>
                <a:cs typeface="Calibri"/>
              </a:rPr>
              <a:t>so</a:t>
            </a:r>
            <a:r>
              <a:rPr sz="1010" baseline="2600" dirty="0">
                <a:solidFill>
                  <a:srgbClr val="898989"/>
                </a:solidFill>
                <a:latin typeface="Calibri"/>
                <a:cs typeface="Calibri"/>
              </a:rPr>
              <a:t>l</a:t>
            </a:r>
            <a:r>
              <a:rPr sz="1010" spc="-3" baseline="2600" dirty="0">
                <a:solidFill>
                  <a:srgbClr val="898989"/>
                </a:solidFill>
                <a:latin typeface="Calibri"/>
                <a:cs typeface="Calibri"/>
              </a:rPr>
              <a:t>ut</a:t>
            </a:r>
            <a:r>
              <a:rPr sz="1010" baseline="2600" dirty="0">
                <a:solidFill>
                  <a:srgbClr val="898989"/>
                </a:solidFill>
                <a:latin typeface="Calibri"/>
                <a:cs typeface="Calibri"/>
              </a:rPr>
              <a:t>i</a:t>
            </a:r>
            <a:endParaRPr sz="673" dirty="0">
              <a:latin typeface="Calibri"/>
              <a:cs typeface="Calibri"/>
            </a:endParaRPr>
          </a:p>
        </p:txBody>
      </p:sp>
      <p:sp>
        <p:nvSpPr>
          <p:cNvPr id="16" name="object 10"/>
          <p:cNvSpPr/>
          <p:nvPr/>
        </p:nvSpPr>
        <p:spPr>
          <a:xfrm>
            <a:off x="7880305" y="1582260"/>
            <a:ext cx="3115734" cy="2424494"/>
          </a:xfrm>
          <a:prstGeom prst="rect">
            <a:avLst/>
          </a:prstGeom>
          <a:blipFill>
            <a:blip r:embed="rId2" cstate="print"/>
            <a:srcRect/>
            <a:stretch>
              <a:fillRect l="-107523" t="-79604" r="-13053"/>
            </a:stretch>
          </a:blipFill>
        </p:spPr>
        <p:txBody>
          <a:bodyPr wrap="square" lIns="0" tIns="0" rIns="0" bIns="0" rtlCol="0">
            <a:noAutofit/>
          </a:bodyPr>
          <a:lstStyle/>
          <a:p>
            <a:endParaRPr sz="1154"/>
          </a:p>
        </p:txBody>
      </p:sp>
      <p:sp>
        <p:nvSpPr>
          <p:cNvPr id="17" name="object 10"/>
          <p:cNvSpPr/>
          <p:nvPr/>
        </p:nvSpPr>
        <p:spPr>
          <a:xfrm>
            <a:off x="1133358" y="2345153"/>
            <a:ext cx="2607734" cy="1693334"/>
          </a:xfrm>
          <a:prstGeom prst="rect">
            <a:avLst/>
          </a:prstGeom>
          <a:blipFill>
            <a:blip r:embed="rId2" cstate="print"/>
            <a:srcRect/>
            <a:stretch>
              <a:fillRect l="1907" t="-146649" r="-165453" b="-10506"/>
            </a:stretch>
          </a:blipFill>
        </p:spPr>
        <p:txBody>
          <a:bodyPr wrap="square" lIns="0" tIns="0" rIns="0" bIns="0" rtlCol="0">
            <a:noAutofit/>
          </a:bodyPr>
          <a:lstStyle/>
          <a:p>
            <a:endParaRPr sz="1154"/>
          </a:p>
        </p:txBody>
      </p:sp>
      <p:sp>
        <p:nvSpPr>
          <p:cNvPr id="18" name="object 10"/>
          <p:cNvSpPr/>
          <p:nvPr/>
        </p:nvSpPr>
        <p:spPr>
          <a:xfrm>
            <a:off x="861464" y="4311047"/>
            <a:ext cx="2737041" cy="1303867"/>
          </a:xfrm>
          <a:prstGeom prst="rect">
            <a:avLst/>
          </a:prstGeom>
          <a:blipFill>
            <a:blip r:embed="rId2" cstate="print"/>
            <a:srcRect/>
            <a:stretch>
              <a:fillRect l="-1" t="-87986" r="-151093" b="-145978"/>
            </a:stretch>
          </a:blipFill>
        </p:spPr>
        <p:txBody>
          <a:bodyPr wrap="square" lIns="0" tIns="0" rIns="0" bIns="0" rtlCol="0">
            <a:noAutofit/>
          </a:bodyPr>
          <a:lstStyle/>
          <a:p>
            <a:endParaRPr sz="1154"/>
          </a:p>
        </p:txBody>
      </p:sp>
      <p:cxnSp>
        <p:nvCxnSpPr>
          <p:cNvPr id="21" name="Connecteur droit avec flèche 20"/>
          <p:cNvCxnSpPr/>
          <p:nvPr/>
        </p:nvCxnSpPr>
        <p:spPr>
          <a:xfrm>
            <a:off x="2229984" y="1980186"/>
            <a:ext cx="0" cy="5428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9138784" y="2165103"/>
            <a:ext cx="0" cy="5428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857450" y="3841130"/>
            <a:ext cx="0" cy="5428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3801188" y="2165103"/>
            <a:ext cx="4050773" cy="243869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26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2412" y="98346"/>
            <a:ext cx="10058402" cy="690282"/>
          </a:xfrm>
        </p:spPr>
        <p:txBody>
          <a:bodyPr/>
          <a:lstStyle/>
          <a:p>
            <a:r>
              <a:rPr lang="fr-FR" dirty="0" smtClean="0"/>
              <a:t>Outiller les élèves</a:t>
            </a:r>
            <a:endParaRPr lang="fr-FR" dirty="0"/>
          </a:p>
        </p:txBody>
      </p:sp>
      <p:pic>
        <p:nvPicPr>
          <p:cNvPr id="5" name="Espace réservé du contenu 4" descr="Capture d’écran 2018-10-29 à 19.24.07.png">
            <a:extLst>
              <a:ext uri="{FF2B5EF4-FFF2-40B4-BE49-F238E27FC236}">
                <a16:creationId xmlns="" xmlns:a16="http://schemas.microsoft.com/office/drawing/2014/main" xmlns:mv="urn:schemas-microsoft-com:mac:vml" xmlns:mc="http://schemas.openxmlformats.org/markup-compatibility/2006" id="{1209EC1E-3566-9240-AA11-895770AA8FB1}"/>
              </a:ext>
            </a:extLst>
          </p:cNvPr>
          <p:cNvPicPr>
            <a:picLocks noGrp="1" noChangeAspect="1"/>
          </p:cNvPicPr>
          <p:nvPr>
            <p:ph idx="1"/>
          </p:nvPr>
        </p:nvPicPr>
        <p:blipFill>
          <a:blip r:embed="rId3"/>
          <a:stretch>
            <a:fillRect/>
          </a:stretch>
        </p:blipFill>
        <p:spPr>
          <a:xfrm>
            <a:off x="7590447" y="1008761"/>
            <a:ext cx="4376191" cy="4845627"/>
          </a:xfrm>
        </p:spPr>
        <p:style>
          <a:lnRef idx="2">
            <a:schemeClr val="accent3"/>
          </a:lnRef>
          <a:fillRef idx="1">
            <a:schemeClr val="lt1"/>
          </a:fillRef>
          <a:effectRef idx="0">
            <a:schemeClr val="accent3"/>
          </a:effectRef>
          <a:fontRef idx="minor">
            <a:schemeClr val="dk1"/>
          </a:fontRef>
        </p:style>
      </p:pic>
      <p:pic>
        <p:nvPicPr>
          <p:cNvPr id="4" name="Image 3"/>
          <p:cNvPicPr>
            <a:picLocks noChangeAspect="1"/>
          </p:cNvPicPr>
          <p:nvPr/>
        </p:nvPicPr>
        <p:blipFill>
          <a:blip r:embed="rId4"/>
          <a:stretch>
            <a:fillRect/>
          </a:stretch>
        </p:blipFill>
        <p:spPr>
          <a:xfrm>
            <a:off x="152122" y="995082"/>
            <a:ext cx="3283806" cy="4859306"/>
          </a:xfrm>
          <a:prstGeom prst="rect">
            <a:avLst/>
          </a:prstGeom>
        </p:spPr>
      </p:pic>
      <p:pic>
        <p:nvPicPr>
          <p:cNvPr id="6" name="Image 5"/>
          <p:cNvPicPr>
            <a:picLocks noChangeAspect="1"/>
          </p:cNvPicPr>
          <p:nvPr/>
        </p:nvPicPr>
        <p:blipFill>
          <a:blip r:embed="rId5"/>
          <a:stretch>
            <a:fillRect/>
          </a:stretch>
        </p:blipFill>
        <p:spPr>
          <a:xfrm>
            <a:off x="3544920" y="995082"/>
            <a:ext cx="3936535" cy="4859306"/>
          </a:xfrm>
          <a:prstGeom prst="rect">
            <a:avLst/>
          </a:prstGeom>
        </p:spPr>
      </p:pic>
      <p:grpSp>
        <p:nvGrpSpPr>
          <p:cNvPr id="8" name="Groupe 7"/>
          <p:cNvGrpSpPr/>
          <p:nvPr/>
        </p:nvGrpSpPr>
        <p:grpSpPr>
          <a:xfrm>
            <a:off x="694267" y="55648"/>
            <a:ext cx="1488547" cy="703961"/>
            <a:chOff x="10244667" y="135467"/>
            <a:chExt cx="1488547" cy="703961"/>
          </a:xfrm>
        </p:grpSpPr>
        <p:sp>
          <p:nvSpPr>
            <p:cNvPr id="3" name="Ellipse 2"/>
            <p:cNvSpPr/>
            <p:nvPr/>
          </p:nvSpPr>
          <p:spPr>
            <a:xfrm>
              <a:off x="10244667" y="135467"/>
              <a:ext cx="1488547" cy="70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flipH="1">
              <a:off x="10676680" y="225837"/>
              <a:ext cx="751734" cy="523220"/>
            </a:xfrm>
            <a:prstGeom prst="rect">
              <a:avLst/>
            </a:prstGeom>
            <a:noFill/>
          </p:spPr>
          <p:txBody>
            <a:bodyPr wrap="square" rtlCol="0">
              <a:spAutoFit/>
            </a:bodyPr>
            <a:lstStyle/>
            <a:p>
              <a:r>
                <a:rPr lang="fr-FR" sz="2800" b="1" dirty="0" smtClean="0"/>
                <a:t>CP</a:t>
              </a:r>
              <a:endParaRPr lang="fr-FR" sz="2800" b="1" dirty="0"/>
            </a:p>
          </p:txBody>
        </p:sp>
      </p:grpSp>
      <p:sp>
        <p:nvSpPr>
          <p:cNvPr id="9" name="Rectangle à coins arrondis 8"/>
          <p:cNvSpPr/>
          <p:nvPr/>
        </p:nvSpPr>
        <p:spPr>
          <a:xfrm>
            <a:off x="7590447" y="3640667"/>
            <a:ext cx="4313686" cy="23706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13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828260" y="527558"/>
            <a:ext cx="6166884" cy="526360"/>
          </a:xfrm>
          <a:prstGeom prst="rect">
            <a:avLst/>
          </a:prstGeom>
        </p:spPr>
        <p:txBody>
          <a:bodyPr wrap="square" lIns="0" tIns="0" rIns="0" bIns="0" rtlCol="0">
            <a:noAutofit/>
          </a:bodyPr>
          <a:lstStyle/>
          <a:p>
            <a:pPr marL="8145">
              <a:lnSpc>
                <a:spcPts val="2151"/>
              </a:lnSpc>
              <a:spcBef>
                <a:spcPts val="107"/>
              </a:spcBef>
            </a:pPr>
            <a:r>
              <a:rPr lang="fr-FR" sz="3600" spc="-51" baseline="1500" dirty="0" smtClean="0">
                <a:solidFill>
                  <a:srgbClr val="3F3F3F"/>
                </a:solidFill>
                <a:latin typeface="Arial Black"/>
                <a:cs typeface="Arial Black"/>
              </a:rPr>
              <a:t>  </a:t>
            </a:r>
          </a:p>
          <a:p>
            <a:pPr marL="8145">
              <a:lnSpc>
                <a:spcPts val="2151"/>
              </a:lnSpc>
              <a:spcBef>
                <a:spcPts val="107"/>
              </a:spcBef>
            </a:pPr>
            <a:r>
              <a:rPr lang="fr-FR" sz="3600" spc="-51" baseline="1500" dirty="0">
                <a:solidFill>
                  <a:srgbClr val="3F3F3F"/>
                </a:solidFill>
                <a:latin typeface="Arial Black"/>
                <a:cs typeface="Arial Black"/>
              </a:rPr>
              <a:t> </a:t>
            </a:r>
            <a:r>
              <a:rPr lang="fr-FR" sz="3600" spc="-51" baseline="1500" dirty="0" smtClean="0">
                <a:solidFill>
                  <a:srgbClr val="3F3F3F"/>
                </a:solidFill>
                <a:latin typeface="Arial Black"/>
                <a:cs typeface="Arial Black"/>
              </a:rPr>
              <a:t>     </a:t>
            </a:r>
            <a:r>
              <a:rPr sz="3600" spc="-51" baseline="1500" dirty="0" err="1" smtClean="0">
                <a:solidFill>
                  <a:srgbClr val="3F3F3F"/>
                </a:solidFill>
                <a:latin typeface="Arial Black"/>
                <a:cs typeface="Arial Black"/>
              </a:rPr>
              <a:t>R</a:t>
            </a:r>
            <a:r>
              <a:rPr sz="3600" spc="-3" baseline="1500" dirty="0" err="1" smtClean="0">
                <a:solidFill>
                  <a:srgbClr val="3F3F3F"/>
                </a:solidFill>
                <a:latin typeface="Arial Black"/>
                <a:cs typeface="Arial Black"/>
              </a:rPr>
              <a:t>epen</a:t>
            </a:r>
            <a:r>
              <a:rPr sz="3600" spc="3" baseline="1500" dirty="0" err="1" smtClean="0">
                <a:solidFill>
                  <a:srgbClr val="3F3F3F"/>
                </a:solidFill>
                <a:latin typeface="Arial Black"/>
                <a:cs typeface="Arial Black"/>
              </a:rPr>
              <a:t>s</a:t>
            </a:r>
            <a:r>
              <a:rPr sz="3600" spc="-3" baseline="1500" dirty="0" err="1" smtClean="0">
                <a:solidFill>
                  <a:srgbClr val="3F3F3F"/>
                </a:solidFill>
                <a:latin typeface="Arial Black"/>
                <a:cs typeface="Arial Black"/>
              </a:rPr>
              <a:t>e</a:t>
            </a:r>
            <a:r>
              <a:rPr sz="3600" baseline="1500" dirty="0" err="1" smtClean="0">
                <a:solidFill>
                  <a:srgbClr val="3F3F3F"/>
                </a:solidFill>
                <a:latin typeface="Arial Black"/>
                <a:cs typeface="Arial Black"/>
              </a:rPr>
              <a:t>r</a:t>
            </a:r>
            <a:r>
              <a:rPr sz="3600" spc="105" baseline="1840" dirty="0" smtClean="0">
                <a:solidFill>
                  <a:srgbClr val="3F3F3F"/>
                </a:solidFill>
                <a:latin typeface="Times New Roman"/>
                <a:cs typeface="Times New Roman"/>
              </a:rPr>
              <a:t> </a:t>
            </a:r>
            <a:r>
              <a:rPr sz="3600" baseline="1688" dirty="0">
                <a:solidFill>
                  <a:srgbClr val="3F3F3F"/>
                </a:solidFill>
                <a:latin typeface="Arial Black"/>
                <a:cs typeface="Arial Black"/>
              </a:rPr>
              <a:t>la</a:t>
            </a:r>
            <a:r>
              <a:rPr sz="3600" spc="144" baseline="2070" dirty="0">
                <a:solidFill>
                  <a:srgbClr val="3F3F3F"/>
                </a:solidFill>
                <a:latin typeface="Times New Roman"/>
                <a:cs typeface="Times New Roman"/>
              </a:rPr>
              <a:t> </a:t>
            </a:r>
            <a:r>
              <a:rPr sz="3600" baseline="1688" dirty="0">
                <a:solidFill>
                  <a:srgbClr val="3F3F3F"/>
                </a:solidFill>
                <a:latin typeface="Arial Black"/>
                <a:cs typeface="Arial Black"/>
              </a:rPr>
              <a:t>c</a:t>
            </a:r>
            <a:r>
              <a:rPr sz="3600" spc="-32" baseline="1688" dirty="0">
                <a:solidFill>
                  <a:srgbClr val="3F3F3F"/>
                </a:solidFill>
                <a:latin typeface="Arial Black"/>
                <a:cs typeface="Arial Black"/>
              </a:rPr>
              <a:t>a</a:t>
            </a:r>
            <a:r>
              <a:rPr sz="3600" baseline="1688" dirty="0">
                <a:solidFill>
                  <a:srgbClr val="3F3F3F"/>
                </a:solidFill>
                <a:latin typeface="Arial Black"/>
                <a:cs typeface="Arial Black"/>
              </a:rPr>
              <a:t>tégoris</a:t>
            </a:r>
            <a:r>
              <a:rPr sz="3600" spc="-32" baseline="1688" dirty="0">
                <a:solidFill>
                  <a:srgbClr val="3F3F3F"/>
                </a:solidFill>
                <a:latin typeface="Arial Black"/>
                <a:cs typeface="Arial Black"/>
              </a:rPr>
              <a:t>a</a:t>
            </a:r>
            <a:r>
              <a:rPr sz="3600" baseline="1688" dirty="0">
                <a:solidFill>
                  <a:srgbClr val="3F3F3F"/>
                </a:solidFill>
                <a:latin typeface="Arial Black"/>
                <a:cs typeface="Arial Black"/>
              </a:rPr>
              <a:t>tion</a:t>
            </a:r>
            <a:endParaRPr sz="3600" dirty="0">
              <a:latin typeface="Arial Black"/>
              <a:cs typeface="Arial Black"/>
            </a:endParaRPr>
          </a:p>
        </p:txBody>
      </p:sp>
      <p:grpSp>
        <p:nvGrpSpPr>
          <p:cNvPr id="8" name="Groupe 7"/>
          <p:cNvGrpSpPr/>
          <p:nvPr/>
        </p:nvGrpSpPr>
        <p:grpSpPr>
          <a:xfrm>
            <a:off x="1560335" y="1717045"/>
            <a:ext cx="8586555" cy="3223664"/>
            <a:chOff x="3182658" y="1731794"/>
            <a:chExt cx="5696423" cy="1482370"/>
          </a:xfrm>
        </p:grpSpPr>
        <p:sp>
          <p:nvSpPr>
            <p:cNvPr id="6" name="object 6"/>
            <p:cNvSpPr txBox="1"/>
            <p:nvPr/>
          </p:nvSpPr>
          <p:spPr>
            <a:xfrm>
              <a:off x="3182658" y="1731794"/>
              <a:ext cx="101811" cy="187332"/>
            </a:xfrm>
            <a:prstGeom prst="rect">
              <a:avLst/>
            </a:prstGeom>
          </p:spPr>
          <p:txBody>
            <a:bodyPr wrap="square" lIns="0" tIns="0" rIns="0" bIns="0" rtlCol="0">
              <a:noAutofit/>
            </a:bodyPr>
            <a:lstStyle/>
            <a:p>
              <a:pPr marL="8145">
                <a:lnSpc>
                  <a:spcPts val="1440"/>
                </a:lnSpc>
                <a:spcBef>
                  <a:spcPts val="72"/>
                </a:spcBef>
              </a:pPr>
              <a:r>
                <a:rPr sz="1347" dirty="0">
                  <a:latin typeface="Arial"/>
                  <a:cs typeface="Arial"/>
                </a:rPr>
                <a:t>•</a:t>
              </a:r>
              <a:endParaRPr sz="1347">
                <a:latin typeface="Arial"/>
                <a:cs typeface="Arial"/>
              </a:endParaRPr>
            </a:p>
          </p:txBody>
        </p:sp>
        <p:sp>
          <p:nvSpPr>
            <p:cNvPr id="5" name="object 5"/>
            <p:cNvSpPr txBox="1"/>
            <p:nvPr/>
          </p:nvSpPr>
          <p:spPr>
            <a:xfrm>
              <a:off x="3311673" y="1731794"/>
              <a:ext cx="5567408" cy="557762"/>
            </a:xfrm>
            <a:prstGeom prst="rect">
              <a:avLst/>
            </a:prstGeom>
          </p:spPr>
          <p:txBody>
            <a:bodyPr wrap="square" lIns="0" tIns="0" rIns="0" bIns="0" rtlCol="0">
              <a:noAutofit/>
            </a:bodyPr>
            <a:lstStyle/>
            <a:p>
              <a:pPr marL="8145">
                <a:lnSpc>
                  <a:spcPct val="150000"/>
                </a:lnSpc>
                <a:spcBef>
                  <a:spcPts val="72"/>
                </a:spcBef>
              </a:pPr>
              <a:r>
                <a:rPr sz="2000" b="1" dirty="0">
                  <a:latin typeface="Arial"/>
                  <a:cs typeface="Arial"/>
                </a:rPr>
                <a:t>« L</a:t>
              </a:r>
              <a:r>
                <a:rPr sz="2000" b="1" spc="3" dirty="0">
                  <a:latin typeface="Arial"/>
                  <a:cs typeface="Arial"/>
                </a:rPr>
                <a:t>'</a:t>
              </a:r>
              <a:r>
                <a:rPr sz="2000" b="1" dirty="0">
                  <a:latin typeface="Arial"/>
                  <a:cs typeface="Arial"/>
                </a:rPr>
                <a:t>ob</a:t>
              </a:r>
              <a:r>
                <a:rPr sz="2000" b="1" spc="3" dirty="0">
                  <a:latin typeface="Arial"/>
                  <a:cs typeface="Arial"/>
                </a:rPr>
                <a:t>j</a:t>
              </a:r>
              <a:r>
                <a:rPr sz="2000" b="1" spc="-3" dirty="0">
                  <a:latin typeface="Arial"/>
                  <a:cs typeface="Arial"/>
                </a:rPr>
                <a:t>ect</a:t>
              </a:r>
              <a:r>
                <a:rPr sz="2000" b="1" spc="3" dirty="0">
                  <a:latin typeface="Arial"/>
                  <a:cs typeface="Arial"/>
                </a:rPr>
                <a:t>i</a:t>
              </a:r>
              <a:r>
                <a:rPr sz="2000" b="1" dirty="0">
                  <a:latin typeface="Arial"/>
                  <a:cs typeface="Arial"/>
                </a:rPr>
                <a:t>f n</a:t>
              </a:r>
              <a:r>
                <a:rPr sz="2000" b="1" spc="3" dirty="0">
                  <a:latin typeface="Arial"/>
                  <a:cs typeface="Arial"/>
                </a:rPr>
                <a:t>'</a:t>
              </a:r>
              <a:r>
                <a:rPr sz="2000" b="1" spc="-3" dirty="0">
                  <a:latin typeface="Arial"/>
                  <a:cs typeface="Arial"/>
                </a:rPr>
                <a:t>es</a:t>
              </a:r>
              <a:r>
                <a:rPr sz="2000" b="1" dirty="0">
                  <a:latin typeface="Arial"/>
                  <a:cs typeface="Arial"/>
                </a:rPr>
                <a:t>t</a:t>
              </a:r>
              <a:r>
                <a:rPr sz="2000" b="1" spc="9" dirty="0">
                  <a:latin typeface="Arial"/>
                  <a:cs typeface="Arial"/>
                </a:rPr>
                <a:t> </a:t>
              </a:r>
              <a:r>
                <a:rPr sz="2000" b="1" dirty="0">
                  <a:latin typeface="Arial"/>
                  <a:cs typeface="Arial"/>
                </a:rPr>
                <a:t>p</a:t>
              </a:r>
              <a:r>
                <a:rPr sz="2000" b="1" spc="-3" dirty="0">
                  <a:latin typeface="Arial"/>
                  <a:cs typeface="Arial"/>
                </a:rPr>
                <a:t>a</a:t>
              </a:r>
              <a:r>
                <a:rPr sz="2000" b="1" dirty="0">
                  <a:latin typeface="Arial"/>
                  <a:cs typeface="Arial"/>
                </a:rPr>
                <a:t>s</a:t>
              </a:r>
              <a:r>
                <a:rPr sz="2000" b="1" spc="9" dirty="0">
                  <a:latin typeface="Arial"/>
                  <a:cs typeface="Arial"/>
                </a:rPr>
                <a:t> </a:t>
              </a:r>
              <a:r>
                <a:rPr sz="2000" b="1" dirty="0">
                  <a:latin typeface="Arial"/>
                  <a:cs typeface="Arial"/>
                </a:rPr>
                <a:t>d</a:t>
              </a:r>
              <a:r>
                <a:rPr sz="2000" b="1" spc="3" dirty="0">
                  <a:latin typeface="Arial"/>
                  <a:cs typeface="Arial"/>
                </a:rPr>
                <a:t>'</a:t>
              </a:r>
              <a:r>
                <a:rPr sz="2000" b="1" spc="-3" dirty="0">
                  <a:latin typeface="Arial"/>
                  <a:cs typeface="Arial"/>
                </a:rPr>
                <a:t>éta</a:t>
              </a:r>
              <a:r>
                <a:rPr sz="2000" b="1" dirty="0">
                  <a:latin typeface="Arial"/>
                  <a:cs typeface="Arial"/>
                </a:rPr>
                <a:t>b</a:t>
              </a:r>
              <a:r>
                <a:rPr sz="2000" b="1" spc="3" dirty="0">
                  <a:latin typeface="Arial"/>
                  <a:cs typeface="Arial"/>
                </a:rPr>
                <a:t>li</a:t>
              </a:r>
              <a:r>
                <a:rPr sz="2000" b="1" dirty="0">
                  <a:latin typeface="Arial"/>
                  <a:cs typeface="Arial"/>
                </a:rPr>
                <a:t>r un </a:t>
              </a:r>
              <a:r>
                <a:rPr sz="2000" b="1" spc="-3" dirty="0">
                  <a:latin typeface="Arial"/>
                  <a:cs typeface="Arial"/>
                </a:rPr>
                <a:t>cata</a:t>
              </a:r>
              <a:r>
                <a:rPr sz="2000" b="1" spc="3" dirty="0">
                  <a:latin typeface="Arial"/>
                  <a:cs typeface="Arial"/>
                </a:rPr>
                <a:t>l</a:t>
              </a:r>
              <a:r>
                <a:rPr sz="2000" b="1" dirty="0">
                  <a:latin typeface="Arial"/>
                  <a:cs typeface="Arial"/>
                </a:rPr>
                <a:t>ogue</a:t>
              </a:r>
              <a:r>
                <a:rPr sz="2000" b="1" spc="16" dirty="0">
                  <a:latin typeface="Arial"/>
                  <a:cs typeface="Arial"/>
                </a:rPr>
                <a:t> </a:t>
              </a:r>
              <a:r>
                <a:rPr sz="2000" b="1" dirty="0">
                  <a:latin typeface="Arial"/>
                  <a:cs typeface="Arial"/>
                </a:rPr>
                <a:t>d</a:t>
              </a:r>
              <a:r>
                <a:rPr sz="2000" b="1" spc="-3" dirty="0">
                  <a:latin typeface="Arial"/>
                  <a:cs typeface="Arial"/>
                </a:rPr>
                <a:t>éta</a:t>
              </a:r>
              <a:r>
                <a:rPr sz="2000" b="1" spc="3" dirty="0">
                  <a:latin typeface="Arial"/>
                  <a:cs typeface="Arial"/>
                </a:rPr>
                <a:t>ill</a:t>
              </a:r>
              <a:r>
                <a:rPr sz="2000" b="1" dirty="0">
                  <a:latin typeface="Arial"/>
                  <a:cs typeface="Arial"/>
                </a:rPr>
                <a:t>é de </a:t>
              </a:r>
              <a:r>
                <a:rPr sz="2000" b="1" spc="-3" dirty="0">
                  <a:latin typeface="Arial"/>
                  <a:cs typeface="Arial"/>
                </a:rPr>
                <a:t>t</a:t>
              </a:r>
              <a:r>
                <a:rPr sz="2000" b="1" spc="-25" dirty="0">
                  <a:latin typeface="Arial"/>
                  <a:cs typeface="Arial"/>
                </a:rPr>
                <a:t>y</a:t>
              </a:r>
              <a:r>
                <a:rPr sz="2000" b="1" dirty="0">
                  <a:latin typeface="Arial"/>
                  <a:cs typeface="Arial"/>
                </a:rPr>
                <a:t>po</a:t>
              </a:r>
              <a:r>
                <a:rPr sz="2000" b="1" spc="3" dirty="0">
                  <a:latin typeface="Arial"/>
                  <a:cs typeface="Arial"/>
                </a:rPr>
                <a:t>l</a:t>
              </a:r>
              <a:r>
                <a:rPr sz="2000" b="1" dirty="0">
                  <a:latin typeface="Arial"/>
                  <a:cs typeface="Arial"/>
                </a:rPr>
                <a:t>og</a:t>
              </a:r>
              <a:r>
                <a:rPr sz="2000" b="1" spc="3" dirty="0">
                  <a:latin typeface="Arial"/>
                  <a:cs typeface="Arial"/>
                </a:rPr>
                <a:t>i</a:t>
              </a:r>
              <a:r>
                <a:rPr sz="2000" b="1" spc="-3" dirty="0">
                  <a:latin typeface="Arial"/>
                  <a:cs typeface="Arial"/>
                </a:rPr>
                <a:t>e</a:t>
              </a:r>
              <a:r>
                <a:rPr sz="2000" b="1" dirty="0">
                  <a:latin typeface="Arial"/>
                  <a:cs typeface="Arial"/>
                </a:rPr>
                <a:t>s</a:t>
              </a:r>
              <a:r>
                <a:rPr sz="2000" b="1" spc="25" dirty="0">
                  <a:latin typeface="Arial"/>
                  <a:cs typeface="Arial"/>
                </a:rPr>
                <a:t> </a:t>
              </a:r>
              <a:r>
                <a:rPr sz="2000" b="1" dirty="0">
                  <a:latin typeface="Arial"/>
                  <a:cs typeface="Arial"/>
                </a:rPr>
                <a:t>de</a:t>
              </a:r>
              <a:endParaRPr sz="2000" dirty="0">
                <a:latin typeface="Arial"/>
                <a:cs typeface="Arial"/>
              </a:endParaRPr>
            </a:p>
            <a:p>
              <a:pPr marL="8145" marR="25655">
                <a:lnSpc>
                  <a:spcPct val="150000"/>
                </a:lnSpc>
                <a:spcBef>
                  <a:spcPts val="1"/>
                </a:spcBef>
              </a:pPr>
              <a:r>
                <a:rPr sz="2000" b="1" dirty="0">
                  <a:latin typeface="Arial"/>
                  <a:cs typeface="Arial"/>
                </a:rPr>
                <a:t>prob</a:t>
              </a:r>
              <a:r>
                <a:rPr sz="2000" b="1" spc="3" dirty="0">
                  <a:latin typeface="Arial"/>
                  <a:cs typeface="Arial"/>
                </a:rPr>
                <a:t>l</a:t>
              </a:r>
              <a:r>
                <a:rPr sz="2000" b="1" spc="-3" dirty="0">
                  <a:latin typeface="Arial"/>
                  <a:cs typeface="Arial"/>
                </a:rPr>
                <a:t>è</a:t>
              </a:r>
              <a:r>
                <a:rPr sz="2000" b="1" spc="3" dirty="0">
                  <a:latin typeface="Arial"/>
                  <a:cs typeface="Arial"/>
                </a:rPr>
                <a:t>m</a:t>
              </a:r>
              <a:r>
                <a:rPr sz="2000" b="1" spc="-3" dirty="0">
                  <a:latin typeface="Arial"/>
                  <a:cs typeface="Arial"/>
                </a:rPr>
                <a:t>e</a:t>
              </a:r>
              <a:r>
                <a:rPr sz="2000" b="1" dirty="0">
                  <a:latin typeface="Arial"/>
                  <a:cs typeface="Arial"/>
                </a:rPr>
                <a:t>s</a:t>
              </a:r>
              <a:r>
                <a:rPr sz="2000" b="1" spc="9" dirty="0">
                  <a:latin typeface="Arial"/>
                  <a:cs typeface="Arial"/>
                </a:rPr>
                <a:t> </a:t>
              </a:r>
              <a:r>
                <a:rPr sz="2000" b="1" dirty="0">
                  <a:latin typeface="Arial"/>
                  <a:cs typeface="Arial"/>
                </a:rPr>
                <a:t>pou</a:t>
              </a:r>
              <a:r>
                <a:rPr sz="2000" b="1" spc="-3" dirty="0">
                  <a:latin typeface="Arial"/>
                  <a:cs typeface="Arial"/>
                </a:rPr>
                <a:t>va</a:t>
              </a:r>
              <a:r>
                <a:rPr sz="2000" b="1" dirty="0">
                  <a:latin typeface="Arial"/>
                  <a:cs typeface="Arial"/>
                </a:rPr>
                <a:t>nt</a:t>
              </a:r>
              <a:r>
                <a:rPr sz="2000" b="1" spc="9" dirty="0">
                  <a:latin typeface="Arial"/>
                  <a:cs typeface="Arial"/>
                </a:rPr>
                <a:t> </a:t>
              </a:r>
              <a:r>
                <a:rPr sz="2000" b="1" spc="-3" dirty="0">
                  <a:latin typeface="Arial"/>
                  <a:cs typeface="Arial"/>
                </a:rPr>
                <a:t>ex</a:t>
              </a:r>
              <a:r>
                <a:rPr sz="2000" b="1" spc="3" dirty="0">
                  <a:latin typeface="Arial"/>
                  <a:cs typeface="Arial"/>
                </a:rPr>
                <a:t>i</a:t>
              </a:r>
              <a:r>
                <a:rPr sz="2000" b="1" spc="-3" dirty="0">
                  <a:latin typeface="Arial"/>
                  <a:cs typeface="Arial"/>
                </a:rPr>
                <a:t>ste</a:t>
              </a:r>
              <a:r>
                <a:rPr sz="2000" b="1" dirty="0">
                  <a:latin typeface="Arial"/>
                  <a:cs typeface="Arial"/>
                </a:rPr>
                <a:t>r</a:t>
              </a:r>
              <a:r>
                <a:rPr sz="2000" dirty="0">
                  <a:latin typeface="Arial"/>
                  <a:cs typeface="Arial"/>
                </a:rPr>
                <a:t>,</a:t>
              </a:r>
              <a:r>
                <a:rPr sz="2000" spc="22" dirty="0">
                  <a:latin typeface="Arial"/>
                  <a:cs typeface="Arial"/>
                </a:rPr>
                <a:t> </a:t>
              </a:r>
              <a:r>
                <a:rPr sz="2000" spc="-3" dirty="0">
                  <a:latin typeface="Arial"/>
                  <a:cs typeface="Arial"/>
                </a:rPr>
                <a:t>don</a:t>
              </a:r>
              <a:r>
                <a:rPr sz="2000" dirty="0">
                  <a:latin typeface="Arial"/>
                  <a:cs typeface="Arial"/>
                </a:rPr>
                <a:t>t</a:t>
              </a:r>
              <a:r>
                <a:rPr sz="2000" spc="16" dirty="0">
                  <a:latin typeface="Arial"/>
                  <a:cs typeface="Arial"/>
                </a:rPr>
                <a:t> </a:t>
              </a:r>
              <a:r>
                <a:rPr sz="2000" dirty="0">
                  <a:latin typeface="Arial"/>
                  <a:cs typeface="Arial"/>
                </a:rPr>
                <a:t>l</a:t>
              </a:r>
              <a:r>
                <a:rPr sz="2000" spc="-3" dirty="0">
                  <a:latin typeface="Arial"/>
                  <a:cs typeface="Arial"/>
                </a:rPr>
                <a:t>'u</a:t>
              </a:r>
              <a:r>
                <a:rPr sz="2000" spc="3" dirty="0">
                  <a:latin typeface="Arial"/>
                  <a:cs typeface="Arial"/>
                </a:rPr>
                <a:t>s</a:t>
              </a:r>
              <a:r>
                <a:rPr sz="2000" spc="-3" dirty="0">
                  <a:latin typeface="Arial"/>
                  <a:cs typeface="Arial"/>
                </a:rPr>
                <a:t>ag</a:t>
              </a:r>
              <a:r>
                <a:rPr sz="2000" dirty="0">
                  <a:latin typeface="Arial"/>
                  <a:cs typeface="Arial"/>
                </a:rPr>
                <a:t>e</a:t>
              </a:r>
              <a:r>
                <a:rPr sz="2000" spc="25" dirty="0">
                  <a:latin typeface="Arial"/>
                  <a:cs typeface="Arial"/>
                </a:rPr>
                <a:t> </a:t>
              </a:r>
              <a:r>
                <a:rPr sz="2000" spc="3" dirty="0">
                  <a:latin typeface="Arial"/>
                  <a:cs typeface="Arial"/>
                </a:rPr>
                <a:t>s</a:t>
              </a:r>
              <a:r>
                <a:rPr sz="2000" spc="-3" dirty="0">
                  <a:latin typeface="Arial"/>
                  <a:cs typeface="Arial"/>
                </a:rPr>
                <a:t>era</a:t>
              </a:r>
              <a:r>
                <a:rPr sz="2000" dirty="0">
                  <a:latin typeface="Arial"/>
                  <a:cs typeface="Arial"/>
                </a:rPr>
                <a:t>it</a:t>
              </a:r>
              <a:r>
                <a:rPr sz="2000" spc="6" dirty="0">
                  <a:latin typeface="Arial"/>
                  <a:cs typeface="Arial"/>
                </a:rPr>
                <a:t> </a:t>
              </a:r>
              <a:r>
                <a:rPr sz="2000" dirty="0">
                  <a:latin typeface="Arial"/>
                  <a:cs typeface="Arial"/>
                </a:rPr>
                <a:t>i</a:t>
              </a:r>
              <a:r>
                <a:rPr sz="2000" spc="-3" dirty="0">
                  <a:latin typeface="Arial"/>
                  <a:cs typeface="Arial"/>
                </a:rPr>
                <a:t>nopéran</a:t>
              </a:r>
              <a:r>
                <a:rPr sz="2000" dirty="0">
                  <a:latin typeface="Arial"/>
                  <a:cs typeface="Arial"/>
                </a:rPr>
                <a:t>t</a:t>
              </a:r>
              <a:r>
                <a:rPr sz="2000" spc="38" dirty="0">
                  <a:latin typeface="Arial"/>
                  <a:cs typeface="Arial"/>
                </a:rPr>
                <a:t> </a:t>
              </a:r>
              <a:r>
                <a:rPr sz="2000" spc="-3" dirty="0">
                  <a:latin typeface="Arial"/>
                  <a:cs typeface="Arial"/>
                </a:rPr>
                <a:t>pou</a:t>
              </a:r>
              <a:r>
                <a:rPr sz="2000" dirty="0">
                  <a:latin typeface="Arial"/>
                  <a:cs typeface="Arial"/>
                </a:rPr>
                <a:t>r</a:t>
              </a:r>
              <a:r>
                <a:rPr sz="2000" spc="16" dirty="0">
                  <a:latin typeface="Arial"/>
                  <a:cs typeface="Arial"/>
                </a:rPr>
                <a:t> </a:t>
              </a:r>
              <a:r>
                <a:rPr sz="2000" dirty="0">
                  <a:latin typeface="Arial"/>
                  <a:cs typeface="Arial"/>
                </a:rPr>
                <a:t>l</a:t>
              </a:r>
              <a:r>
                <a:rPr sz="2000" spc="-3" dirty="0">
                  <a:latin typeface="Arial"/>
                  <a:cs typeface="Arial"/>
                </a:rPr>
                <a:t>e</a:t>
              </a:r>
              <a:r>
                <a:rPr sz="2000" dirty="0">
                  <a:latin typeface="Arial"/>
                  <a:cs typeface="Arial"/>
                </a:rPr>
                <a:t>s</a:t>
              </a:r>
            </a:p>
            <a:p>
              <a:pPr marL="8145" marR="25655">
                <a:lnSpc>
                  <a:spcPct val="150000"/>
                </a:lnSpc>
              </a:pPr>
              <a:r>
                <a:rPr sz="2000" spc="-3" dirty="0">
                  <a:latin typeface="Arial"/>
                  <a:cs typeface="Arial"/>
                </a:rPr>
                <a:t>é</a:t>
              </a:r>
              <a:r>
                <a:rPr sz="2000" dirty="0">
                  <a:latin typeface="Arial"/>
                  <a:cs typeface="Arial"/>
                </a:rPr>
                <a:t>l</a:t>
              </a:r>
              <a:r>
                <a:rPr sz="2000" spc="-3" dirty="0">
                  <a:latin typeface="Arial"/>
                  <a:cs typeface="Arial"/>
                </a:rPr>
                <a:t>ève</a:t>
              </a:r>
              <a:r>
                <a:rPr sz="2000" dirty="0">
                  <a:latin typeface="Arial"/>
                  <a:cs typeface="Arial"/>
                </a:rPr>
                <a:t>s</a:t>
              </a:r>
              <a:r>
                <a:rPr sz="2000" spc="22" dirty="0">
                  <a:latin typeface="Arial"/>
                  <a:cs typeface="Arial"/>
                </a:rPr>
                <a:t> </a:t>
              </a:r>
              <a:r>
                <a:rPr sz="2000" dirty="0">
                  <a:latin typeface="Arial"/>
                  <a:cs typeface="Arial"/>
                </a:rPr>
                <a:t>»</a:t>
              </a:r>
            </a:p>
          </p:txBody>
        </p:sp>
        <p:sp>
          <p:nvSpPr>
            <p:cNvPr id="4" name="object 4"/>
            <p:cNvSpPr txBox="1"/>
            <p:nvPr/>
          </p:nvSpPr>
          <p:spPr>
            <a:xfrm>
              <a:off x="3182658" y="2657379"/>
              <a:ext cx="101811" cy="187332"/>
            </a:xfrm>
            <a:prstGeom prst="rect">
              <a:avLst/>
            </a:prstGeom>
          </p:spPr>
          <p:txBody>
            <a:bodyPr wrap="square" lIns="0" tIns="0" rIns="0" bIns="0" rtlCol="0">
              <a:noAutofit/>
            </a:bodyPr>
            <a:lstStyle/>
            <a:p>
              <a:pPr marL="8145">
                <a:lnSpc>
                  <a:spcPts val="1440"/>
                </a:lnSpc>
                <a:spcBef>
                  <a:spcPts val="72"/>
                </a:spcBef>
              </a:pPr>
              <a:r>
                <a:rPr sz="1347" dirty="0">
                  <a:latin typeface="Arial"/>
                  <a:cs typeface="Arial"/>
                </a:rPr>
                <a:t>•</a:t>
              </a:r>
              <a:endParaRPr sz="1347">
                <a:latin typeface="Arial"/>
                <a:cs typeface="Arial"/>
              </a:endParaRPr>
            </a:p>
          </p:txBody>
        </p:sp>
        <p:sp>
          <p:nvSpPr>
            <p:cNvPr id="3" name="object 3"/>
            <p:cNvSpPr txBox="1"/>
            <p:nvPr/>
          </p:nvSpPr>
          <p:spPr>
            <a:xfrm>
              <a:off x="3311673" y="2657380"/>
              <a:ext cx="5324381" cy="556784"/>
            </a:xfrm>
            <a:prstGeom prst="rect">
              <a:avLst/>
            </a:prstGeom>
          </p:spPr>
          <p:txBody>
            <a:bodyPr wrap="square" lIns="0" tIns="0" rIns="0" bIns="0" rtlCol="0">
              <a:noAutofit/>
            </a:bodyPr>
            <a:lstStyle/>
            <a:p>
              <a:pPr marL="8145">
                <a:lnSpc>
                  <a:spcPct val="150000"/>
                </a:lnSpc>
                <a:spcBef>
                  <a:spcPts val="72"/>
                </a:spcBef>
              </a:pPr>
              <a:r>
                <a:rPr sz="2000" b="1" dirty="0">
                  <a:latin typeface="Arial"/>
                  <a:cs typeface="Arial"/>
                </a:rPr>
                <a:t>« </a:t>
              </a:r>
              <a:r>
                <a:rPr sz="2000" b="1" spc="-3" dirty="0">
                  <a:latin typeface="Arial"/>
                  <a:cs typeface="Arial"/>
                </a:rPr>
                <a:t>a</a:t>
              </a:r>
              <a:r>
                <a:rPr sz="2000" b="1" dirty="0">
                  <a:latin typeface="Arial"/>
                  <a:cs typeface="Arial"/>
                </a:rPr>
                <a:t>u</a:t>
              </a:r>
              <a:r>
                <a:rPr sz="2000" b="1" spc="3" dirty="0">
                  <a:latin typeface="Arial"/>
                  <a:cs typeface="Arial"/>
                </a:rPr>
                <a:t> </a:t>
              </a:r>
              <a:r>
                <a:rPr sz="2000" b="1" spc="-3" dirty="0">
                  <a:latin typeface="Arial"/>
                  <a:cs typeface="Arial"/>
                </a:rPr>
                <a:t>c</a:t>
              </a:r>
              <a:r>
                <a:rPr sz="2000" b="1" dirty="0">
                  <a:latin typeface="Arial"/>
                  <a:cs typeface="Arial"/>
                </a:rPr>
                <a:t>on</a:t>
              </a:r>
              <a:r>
                <a:rPr sz="2000" b="1" spc="-3" dirty="0">
                  <a:latin typeface="Arial"/>
                  <a:cs typeface="Arial"/>
                </a:rPr>
                <a:t>t</a:t>
              </a:r>
              <a:r>
                <a:rPr sz="2000" b="1" dirty="0">
                  <a:latin typeface="Arial"/>
                  <a:cs typeface="Arial"/>
                </a:rPr>
                <a:t>r</a:t>
              </a:r>
              <a:r>
                <a:rPr sz="2000" b="1" spc="-3" dirty="0">
                  <a:latin typeface="Arial"/>
                  <a:cs typeface="Arial"/>
                </a:rPr>
                <a:t>a</a:t>
              </a:r>
              <a:r>
                <a:rPr sz="2000" b="1" spc="3" dirty="0">
                  <a:latin typeface="Arial"/>
                  <a:cs typeface="Arial"/>
                </a:rPr>
                <a:t>i</a:t>
              </a:r>
              <a:r>
                <a:rPr sz="2000" b="1" dirty="0">
                  <a:latin typeface="Arial"/>
                  <a:cs typeface="Arial"/>
                </a:rPr>
                <a:t>re</a:t>
              </a:r>
              <a:r>
                <a:rPr sz="2000" b="1" spc="16" dirty="0">
                  <a:latin typeface="Arial"/>
                  <a:cs typeface="Arial"/>
                </a:rPr>
                <a:t> </a:t>
              </a:r>
              <a:r>
                <a:rPr sz="2000" b="1" dirty="0">
                  <a:latin typeface="Arial"/>
                  <a:cs typeface="Arial"/>
                </a:rPr>
                <a:t>de r</a:t>
              </a:r>
              <a:r>
                <a:rPr sz="2000" b="1" spc="-3" dirty="0">
                  <a:latin typeface="Arial"/>
                  <a:cs typeface="Arial"/>
                </a:rPr>
                <a:t>é</a:t>
              </a:r>
              <a:r>
                <a:rPr sz="2000" b="1" dirty="0">
                  <a:latin typeface="Arial"/>
                  <a:cs typeface="Arial"/>
                </a:rPr>
                <a:t>un</a:t>
              </a:r>
              <a:r>
                <a:rPr sz="2000" b="1" spc="3" dirty="0">
                  <a:latin typeface="Arial"/>
                  <a:cs typeface="Arial"/>
                </a:rPr>
                <a:t>i</a:t>
              </a:r>
              <a:r>
                <a:rPr sz="2000" b="1" dirty="0">
                  <a:latin typeface="Arial"/>
                  <a:cs typeface="Arial"/>
                </a:rPr>
                <a:t>r </a:t>
              </a:r>
              <a:r>
                <a:rPr sz="2000" b="1" spc="3" dirty="0">
                  <a:latin typeface="Arial"/>
                  <a:cs typeface="Arial"/>
                </a:rPr>
                <a:t>l</a:t>
              </a:r>
              <a:r>
                <a:rPr sz="2000" b="1" spc="-3" dirty="0">
                  <a:latin typeface="Arial"/>
                  <a:cs typeface="Arial"/>
                </a:rPr>
                <a:t>e</a:t>
              </a:r>
              <a:r>
                <a:rPr sz="2000" b="1" dirty="0">
                  <a:latin typeface="Arial"/>
                  <a:cs typeface="Arial"/>
                </a:rPr>
                <a:t>s prob</a:t>
              </a:r>
              <a:r>
                <a:rPr sz="2000" b="1" spc="3" dirty="0">
                  <a:latin typeface="Arial"/>
                  <a:cs typeface="Arial"/>
                </a:rPr>
                <a:t>l</a:t>
              </a:r>
              <a:r>
                <a:rPr sz="2000" b="1" spc="-3" dirty="0">
                  <a:latin typeface="Arial"/>
                  <a:cs typeface="Arial"/>
                </a:rPr>
                <a:t>è</a:t>
              </a:r>
              <a:r>
                <a:rPr sz="2000" b="1" spc="3" dirty="0">
                  <a:latin typeface="Arial"/>
                  <a:cs typeface="Arial"/>
                </a:rPr>
                <a:t>m</a:t>
              </a:r>
              <a:r>
                <a:rPr sz="2000" b="1" spc="-3" dirty="0">
                  <a:latin typeface="Arial"/>
                  <a:cs typeface="Arial"/>
                </a:rPr>
                <a:t>e</a:t>
              </a:r>
              <a:r>
                <a:rPr sz="2000" b="1" dirty="0">
                  <a:latin typeface="Arial"/>
                  <a:cs typeface="Arial"/>
                </a:rPr>
                <a:t>s</a:t>
              </a:r>
              <a:r>
                <a:rPr sz="2000" b="1" spc="16" dirty="0">
                  <a:latin typeface="Arial"/>
                  <a:cs typeface="Arial"/>
                </a:rPr>
                <a:t> </a:t>
              </a:r>
              <a:r>
                <a:rPr sz="2000" b="1" dirty="0">
                  <a:latin typeface="Arial"/>
                  <a:cs typeface="Arial"/>
                </a:rPr>
                <a:t>d</a:t>
              </a:r>
              <a:r>
                <a:rPr sz="2000" b="1" spc="-3" dirty="0">
                  <a:latin typeface="Arial"/>
                  <a:cs typeface="Arial"/>
                </a:rPr>
                <a:t>a</a:t>
              </a:r>
              <a:r>
                <a:rPr sz="2000" b="1" dirty="0">
                  <a:latin typeface="Arial"/>
                  <a:cs typeface="Arial"/>
                </a:rPr>
                <a:t>ns d</a:t>
              </a:r>
              <a:r>
                <a:rPr sz="2000" b="1" spc="-3" dirty="0">
                  <a:latin typeface="Arial"/>
                  <a:cs typeface="Arial"/>
                </a:rPr>
                <a:t>e</a:t>
              </a:r>
              <a:r>
                <a:rPr sz="2000" b="1" dirty="0">
                  <a:latin typeface="Arial"/>
                  <a:cs typeface="Arial"/>
                </a:rPr>
                <a:t>s</a:t>
              </a:r>
              <a:r>
                <a:rPr sz="2000" b="1" spc="9" dirty="0">
                  <a:latin typeface="Arial"/>
                  <a:cs typeface="Arial"/>
                </a:rPr>
                <a:t> </a:t>
              </a:r>
              <a:r>
                <a:rPr sz="2000" b="1" spc="-3" dirty="0">
                  <a:latin typeface="Arial"/>
                  <a:cs typeface="Arial"/>
                </a:rPr>
                <a:t>caté</a:t>
              </a:r>
              <a:r>
                <a:rPr sz="2000" b="1" dirty="0">
                  <a:latin typeface="Arial"/>
                  <a:cs typeface="Arial"/>
                </a:rPr>
                <a:t>gor</a:t>
              </a:r>
              <a:r>
                <a:rPr sz="2000" b="1" spc="3" dirty="0">
                  <a:latin typeface="Arial"/>
                  <a:cs typeface="Arial"/>
                </a:rPr>
                <a:t>i</a:t>
              </a:r>
              <a:r>
                <a:rPr sz="2000" b="1" spc="-3" dirty="0">
                  <a:latin typeface="Arial"/>
                  <a:cs typeface="Arial"/>
                </a:rPr>
                <a:t>e</a:t>
              </a:r>
              <a:r>
                <a:rPr sz="2000" b="1" dirty="0">
                  <a:latin typeface="Arial"/>
                  <a:cs typeface="Arial"/>
                </a:rPr>
                <a:t>s</a:t>
              </a:r>
              <a:r>
                <a:rPr sz="2000" b="1" spc="25" dirty="0">
                  <a:latin typeface="Arial"/>
                  <a:cs typeface="Arial"/>
                </a:rPr>
                <a:t> </a:t>
              </a:r>
              <a:r>
                <a:rPr sz="2000" b="1" spc="-3" dirty="0">
                  <a:latin typeface="Arial"/>
                  <a:cs typeface="Arial"/>
                </a:rPr>
                <a:t>a</a:t>
              </a:r>
              <a:r>
                <a:rPr sz="2000" b="1" dirty="0">
                  <a:latin typeface="Arial"/>
                  <a:cs typeface="Arial"/>
                </a:rPr>
                <a:t>u</a:t>
              </a:r>
              <a:r>
                <a:rPr sz="2000" b="1" spc="-3" dirty="0">
                  <a:latin typeface="Arial"/>
                  <a:cs typeface="Arial"/>
                </a:rPr>
                <a:t>ss</a:t>
              </a:r>
              <a:r>
                <a:rPr sz="2000" b="1" dirty="0">
                  <a:latin typeface="Arial"/>
                  <a:cs typeface="Arial"/>
                </a:rPr>
                <a:t>i</a:t>
              </a:r>
              <a:endParaRPr sz="2000" dirty="0">
                <a:latin typeface="Arial"/>
                <a:cs typeface="Arial"/>
              </a:endParaRPr>
            </a:p>
            <a:p>
              <a:pPr marL="8145" marR="535">
                <a:lnSpc>
                  <a:spcPct val="150000"/>
                </a:lnSpc>
                <a:spcBef>
                  <a:spcPts val="4"/>
                </a:spcBef>
              </a:pPr>
              <a:r>
                <a:rPr sz="2000" b="1" spc="3" dirty="0">
                  <a:latin typeface="Arial"/>
                  <a:cs typeface="Arial"/>
                </a:rPr>
                <a:t>l</a:t>
              </a:r>
              <a:r>
                <a:rPr sz="2000" b="1" spc="-3" dirty="0">
                  <a:latin typeface="Arial"/>
                  <a:cs typeface="Arial"/>
                </a:rPr>
                <a:t>a</a:t>
              </a:r>
              <a:r>
                <a:rPr sz="2000" b="1" dirty="0">
                  <a:latin typeface="Arial"/>
                  <a:cs typeface="Arial"/>
                </a:rPr>
                <a:t>rg</a:t>
              </a:r>
              <a:r>
                <a:rPr sz="2000" b="1" spc="-3" dirty="0">
                  <a:latin typeface="Arial"/>
                  <a:cs typeface="Arial"/>
                </a:rPr>
                <a:t>e</a:t>
              </a:r>
              <a:r>
                <a:rPr sz="2000" b="1" dirty="0">
                  <a:latin typeface="Arial"/>
                  <a:cs typeface="Arial"/>
                </a:rPr>
                <a:t>s</a:t>
              </a:r>
              <a:r>
                <a:rPr sz="2000" b="1" spc="9" dirty="0">
                  <a:latin typeface="Arial"/>
                  <a:cs typeface="Arial"/>
                </a:rPr>
                <a:t> </a:t>
              </a:r>
              <a:r>
                <a:rPr sz="2000" b="1" dirty="0">
                  <a:latin typeface="Arial"/>
                  <a:cs typeface="Arial"/>
                </a:rPr>
                <a:t>que po</a:t>
              </a:r>
              <a:r>
                <a:rPr sz="2000" b="1" spc="-3" dirty="0">
                  <a:latin typeface="Arial"/>
                  <a:cs typeface="Arial"/>
                </a:rPr>
                <a:t>ss</a:t>
              </a:r>
              <a:r>
                <a:rPr sz="2000" b="1" spc="3" dirty="0">
                  <a:latin typeface="Arial"/>
                  <a:cs typeface="Arial"/>
                </a:rPr>
                <a:t>i</a:t>
              </a:r>
              <a:r>
                <a:rPr sz="2000" b="1" dirty="0">
                  <a:latin typeface="Arial"/>
                  <a:cs typeface="Arial"/>
                </a:rPr>
                <a:t>b</a:t>
              </a:r>
              <a:r>
                <a:rPr sz="2000" b="1" spc="3" dirty="0">
                  <a:latin typeface="Arial"/>
                  <a:cs typeface="Arial"/>
                </a:rPr>
                <a:t>l</a:t>
              </a:r>
              <a:r>
                <a:rPr sz="2000" b="1" dirty="0">
                  <a:latin typeface="Arial"/>
                  <a:cs typeface="Arial"/>
                </a:rPr>
                <a:t>e </a:t>
              </a:r>
              <a:r>
                <a:rPr sz="2000" spc="-3" dirty="0">
                  <a:latin typeface="Arial"/>
                  <a:cs typeface="Arial"/>
                </a:rPr>
                <a:t>e</a:t>
              </a:r>
              <a:r>
                <a:rPr sz="2000" dirty="0">
                  <a:latin typeface="Arial"/>
                  <a:cs typeface="Arial"/>
                </a:rPr>
                <a:t>n</a:t>
              </a:r>
              <a:r>
                <a:rPr sz="2000" spc="9" dirty="0">
                  <a:latin typeface="Arial"/>
                  <a:cs typeface="Arial"/>
                </a:rPr>
                <a:t> </a:t>
              </a:r>
              <a:r>
                <a:rPr sz="2000" spc="3" dirty="0">
                  <a:latin typeface="Arial"/>
                  <a:cs typeface="Arial"/>
                </a:rPr>
                <a:t>f</a:t>
              </a:r>
              <a:r>
                <a:rPr sz="2000" spc="-3" dirty="0">
                  <a:latin typeface="Arial"/>
                  <a:cs typeface="Arial"/>
                </a:rPr>
                <a:t>a</a:t>
              </a:r>
              <a:r>
                <a:rPr sz="2000" dirty="0">
                  <a:latin typeface="Arial"/>
                  <a:cs typeface="Arial"/>
                </a:rPr>
                <a:t>i</a:t>
              </a:r>
              <a:r>
                <a:rPr sz="2000" spc="3" dirty="0">
                  <a:latin typeface="Arial"/>
                  <a:cs typeface="Arial"/>
                </a:rPr>
                <a:t>s</a:t>
              </a:r>
              <a:r>
                <a:rPr sz="2000" spc="-3" dirty="0">
                  <a:latin typeface="Arial"/>
                  <a:cs typeface="Arial"/>
                </a:rPr>
                <a:t>an</a:t>
              </a:r>
              <a:r>
                <a:rPr sz="2000" dirty="0">
                  <a:latin typeface="Arial"/>
                  <a:cs typeface="Arial"/>
                </a:rPr>
                <a:t>t</a:t>
              </a:r>
              <a:r>
                <a:rPr sz="2000" spc="6" dirty="0">
                  <a:latin typeface="Arial"/>
                  <a:cs typeface="Arial"/>
                </a:rPr>
                <a:t> </a:t>
              </a:r>
              <a:r>
                <a:rPr sz="2000" spc="-3" dirty="0">
                  <a:latin typeface="Arial"/>
                  <a:cs typeface="Arial"/>
                </a:rPr>
                <a:t>de</a:t>
              </a:r>
              <a:r>
                <a:rPr sz="2000" dirty="0">
                  <a:latin typeface="Arial"/>
                  <a:cs typeface="Arial"/>
                </a:rPr>
                <a:t>s</a:t>
              </a:r>
              <a:r>
                <a:rPr sz="2000" spc="16" dirty="0">
                  <a:latin typeface="Arial"/>
                  <a:cs typeface="Arial"/>
                </a:rPr>
                <a:t> </a:t>
              </a:r>
              <a:r>
                <a:rPr sz="2000" spc="-3" dirty="0">
                  <a:latin typeface="Arial"/>
                  <a:cs typeface="Arial"/>
                </a:rPr>
                <a:t>ana</a:t>
              </a:r>
              <a:r>
                <a:rPr sz="2000" dirty="0">
                  <a:latin typeface="Arial"/>
                  <a:cs typeface="Arial"/>
                </a:rPr>
                <a:t>l</a:t>
              </a:r>
              <a:r>
                <a:rPr sz="2000" spc="-3" dirty="0">
                  <a:latin typeface="Arial"/>
                  <a:cs typeface="Arial"/>
                </a:rPr>
                <a:t>og</a:t>
              </a:r>
              <a:r>
                <a:rPr sz="2000" dirty="0">
                  <a:latin typeface="Arial"/>
                  <a:cs typeface="Arial"/>
                </a:rPr>
                <a:t>i</a:t>
              </a:r>
              <a:r>
                <a:rPr sz="2000" spc="-3" dirty="0">
                  <a:latin typeface="Arial"/>
                  <a:cs typeface="Arial"/>
                </a:rPr>
                <a:t>e</a:t>
              </a:r>
              <a:r>
                <a:rPr sz="2000" spc="3" dirty="0">
                  <a:latin typeface="Arial"/>
                  <a:cs typeface="Arial"/>
                </a:rPr>
                <a:t>s</a:t>
              </a:r>
              <a:r>
                <a:rPr sz="2000" dirty="0">
                  <a:latin typeface="Arial"/>
                  <a:cs typeface="Arial"/>
                </a:rPr>
                <a:t>,</a:t>
              </a:r>
              <a:r>
                <a:rPr sz="2000" spc="28" dirty="0">
                  <a:latin typeface="Arial"/>
                  <a:cs typeface="Arial"/>
                </a:rPr>
                <a:t> </a:t>
              </a:r>
              <a:r>
                <a:rPr sz="2000" spc="-3" dirty="0">
                  <a:latin typeface="Arial"/>
                  <a:cs typeface="Arial"/>
                </a:rPr>
                <a:t>pa</a:t>
              </a:r>
              <a:r>
                <a:rPr sz="2000" dirty="0">
                  <a:latin typeface="Arial"/>
                  <a:cs typeface="Arial"/>
                </a:rPr>
                <a:t>r</a:t>
              </a:r>
              <a:r>
                <a:rPr sz="2000" spc="9" dirty="0">
                  <a:latin typeface="Arial"/>
                  <a:cs typeface="Arial"/>
                </a:rPr>
                <a:t> </a:t>
              </a:r>
              <a:r>
                <a:rPr sz="2000" spc="-3" dirty="0">
                  <a:latin typeface="Arial"/>
                  <a:cs typeface="Arial"/>
                </a:rPr>
                <a:t>exe</a:t>
              </a:r>
              <a:r>
                <a:rPr sz="2000" spc="3" dirty="0">
                  <a:latin typeface="Arial"/>
                  <a:cs typeface="Arial"/>
                </a:rPr>
                <a:t>m</a:t>
              </a:r>
              <a:r>
                <a:rPr sz="2000" spc="-3" dirty="0">
                  <a:latin typeface="Arial"/>
                  <a:cs typeface="Arial"/>
                </a:rPr>
                <a:t>p</a:t>
              </a:r>
              <a:r>
                <a:rPr sz="2000" dirty="0">
                  <a:latin typeface="Arial"/>
                  <a:cs typeface="Arial"/>
                </a:rPr>
                <a:t>l</a:t>
              </a:r>
              <a:r>
                <a:rPr sz="2000" spc="-3" dirty="0">
                  <a:latin typeface="Arial"/>
                  <a:cs typeface="Arial"/>
                </a:rPr>
                <a:t>e</a:t>
              </a:r>
              <a:r>
                <a:rPr sz="2000" dirty="0">
                  <a:latin typeface="Arial"/>
                  <a:cs typeface="Arial"/>
                </a:rPr>
                <a:t>,</a:t>
              </a:r>
              <a:r>
                <a:rPr sz="2000" spc="28" dirty="0">
                  <a:latin typeface="Arial"/>
                  <a:cs typeface="Arial"/>
                </a:rPr>
                <a:t> </a:t>
              </a:r>
              <a:r>
                <a:rPr sz="2000" spc="-3" dirty="0">
                  <a:latin typeface="Arial"/>
                  <a:cs typeface="Arial"/>
                </a:rPr>
                <a:t>en</a:t>
              </a:r>
              <a:r>
                <a:rPr sz="2000" spc="3" dirty="0">
                  <a:latin typeface="Arial"/>
                  <a:cs typeface="Arial"/>
                </a:rPr>
                <a:t>t</a:t>
              </a:r>
              <a:r>
                <a:rPr sz="2000" spc="-3" dirty="0">
                  <a:latin typeface="Arial"/>
                  <a:cs typeface="Arial"/>
                </a:rPr>
                <a:t>r</a:t>
              </a:r>
              <a:r>
                <a:rPr sz="2000" dirty="0">
                  <a:latin typeface="Arial"/>
                  <a:cs typeface="Arial"/>
                </a:rPr>
                <a:t>e</a:t>
              </a:r>
              <a:r>
                <a:rPr sz="2000" spc="9" dirty="0">
                  <a:latin typeface="Arial"/>
                  <a:cs typeface="Arial"/>
                </a:rPr>
                <a:t> </a:t>
              </a:r>
              <a:r>
                <a:rPr sz="2000" dirty="0">
                  <a:latin typeface="Arial"/>
                  <a:cs typeface="Arial"/>
                </a:rPr>
                <a:t>l</a:t>
              </a:r>
              <a:r>
                <a:rPr sz="2000" spc="-3" dirty="0">
                  <a:latin typeface="Arial"/>
                  <a:cs typeface="Arial"/>
                </a:rPr>
                <a:t>e</a:t>
              </a:r>
              <a:r>
                <a:rPr sz="2000" dirty="0">
                  <a:latin typeface="Arial"/>
                  <a:cs typeface="Arial"/>
                </a:rPr>
                <a:t>s </a:t>
              </a:r>
              <a:r>
                <a:rPr sz="2000" spc="-3" dirty="0">
                  <a:latin typeface="Arial"/>
                  <a:cs typeface="Arial"/>
                </a:rPr>
                <a:t>prob</a:t>
              </a:r>
              <a:r>
                <a:rPr sz="2000" dirty="0">
                  <a:latin typeface="Arial"/>
                  <a:cs typeface="Arial"/>
                </a:rPr>
                <a:t>l</a:t>
              </a:r>
              <a:r>
                <a:rPr sz="2000" spc="-3" dirty="0">
                  <a:latin typeface="Arial"/>
                  <a:cs typeface="Arial"/>
                </a:rPr>
                <a:t>è</a:t>
              </a:r>
              <a:r>
                <a:rPr sz="2000" spc="3" dirty="0">
                  <a:latin typeface="Arial"/>
                  <a:cs typeface="Arial"/>
                </a:rPr>
                <a:t>m</a:t>
              </a:r>
              <a:r>
                <a:rPr sz="2000" spc="-3" dirty="0">
                  <a:latin typeface="Arial"/>
                  <a:cs typeface="Arial"/>
                </a:rPr>
                <a:t>e</a:t>
              </a:r>
              <a:r>
                <a:rPr sz="2000" dirty="0">
                  <a:latin typeface="Arial"/>
                  <a:cs typeface="Arial"/>
                </a:rPr>
                <a:t>s</a:t>
              </a:r>
              <a:r>
                <a:rPr sz="2000" spc="31" dirty="0">
                  <a:latin typeface="Arial"/>
                  <a:cs typeface="Arial"/>
                </a:rPr>
                <a:t> </a:t>
              </a:r>
              <a:r>
                <a:rPr sz="2000" spc="-3" dirty="0">
                  <a:latin typeface="Arial"/>
                  <a:cs typeface="Arial"/>
                </a:rPr>
                <a:t>pouvan</a:t>
              </a:r>
              <a:r>
                <a:rPr sz="2000" dirty="0">
                  <a:latin typeface="Arial"/>
                  <a:cs typeface="Arial"/>
                </a:rPr>
                <a:t>t</a:t>
              </a:r>
              <a:r>
                <a:rPr sz="2000" spc="28" dirty="0">
                  <a:latin typeface="Arial"/>
                  <a:cs typeface="Arial"/>
                </a:rPr>
                <a:t> </a:t>
              </a:r>
              <a:r>
                <a:rPr sz="2000" spc="3" dirty="0">
                  <a:latin typeface="Arial"/>
                  <a:cs typeface="Arial"/>
                </a:rPr>
                <a:t>s</a:t>
              </a:r>
              <a:r>
                <a:rPr sz="2000" spc="-3" dirty="0">
                  <a:latin typeface="Arial"/>
                  <a:cs typeface="Arial"/>
                </a:rPr>
                <a:t>'appuy</a:t>
              </a:r>
              <a:r>
                <a:rPr sz="2000" spc="6" dirty="0">
                  <a:latin typeface="Arial"/>
                  <a:cs typeface="Arial"/>
                </a:rPr>
                <a:t>e</a:t>
              </a:r>
              <a:r>
                <a:rPr sz="2000" dirty="0">
                  <a:latin typeface="Arial"/>
                  <a:cs typeface="Arial"/>
                </a:rPr>
                <a:t>r</a:t>
              </a:r>
              <a:r>
                <a:rPr sz="2000" spc="32" dirty="0">
                  <a:latin typeface="Arial"/>
                  <a:cs typeface="Arial"/>
                </a:rPr>
                <a:t> </a:t>
              </a:r>
              <a:r>
                <a:rPr sz="2000" spc="3" dirty="0">
                  <a:latin typeface="Arial"/>
                  <a:cs typeface="Arial"/>
                </a:rPr>
                <a:t>s</a:t>
              </a:r>
              <a:r>
                <a:rPr sz="2000" spc="-3" dirty="0">
                  <a:latin typeface="Arial"/>
                  <a:cs typeface="Arial"/>
                </a:rPr>
                <a:t>u</a:t>
              </a:r>
              <a:r>
                <a:rPr sz="2000" dirty="0">
                  <a:latin typeface="Arial"/>
                  <a:cs typeface="Arial"/>
                </a:rPr>
                <a:t>r l</a:t>
              </a:r>
              <a:r>
                <a:rPr sz="2000" spc="-3" dirty="0">
                  <a:latin typeface="Arial"/>
                  <a:cs typeface="Arial"/>
                </a:rPr>
                <a:t>e</a:t>
              </a:r>
              <a:r>
                <a:rPr sz="2000" dirty="0">
                  <a:latin typeface="Arial"/>
                  <a:cs typeface="Arial"/>
                </a:rPr>
                <a:t>s</a:t>
              </a:r>
              <a:r>
                <a:rPr sz="2000" spc="6" dirty="0">
                  <a:latin typeface="Arial"/>
                  <a:cs typeface="Arial"/>
                </a:rPr>
                <a:t> </a:t>
              </a:r>
              <a:r>
                <a:rPr sz="2000" spc="3" dirty="0">
                  <a:latin typeface="Arial"/>
                  <a:cs typeface="Arial"/>
                </a:rPr>
                <a:t>m</a:t>
              </a:r>
              <a:r>
                <a:rPr sz="2000" spc="-3" dirty="0">
                  <a:latin typeface="Arial"/>
                  <a:cs typeface="Arial"/>
                </a:rPr>
                <a:t>ê</a:t>
              </a:r>
              <a:r>
                <a:rPr sz="2000" spc="3" dirty="0">
                  <a:latin typeface="Arial"/>
                  <a:cs typeface="Arial"/>
                </a:rPr>
                <a:t>m</a:t>
              </a:r>
              <a:r>
                <a:rPr sz="2000" spc="-3" dirty="0">
                  <a:latin typeface="Arial"/>
                  <a:cs typeface="Arial"/>
                </a:rPr>
                <a:t>e</a:t>
              </a:r>
              <a:r>
                <a:rPr sz="2000" dirty="0">
                  <a:latin typeface="Arial"/>
                  <a:cs typeface="Arial"/>
                </a:rPr>
                <a:t>s</a:t>
              </a:r>
              <a:r>
                <a:rPr sz="2000" spc="16" dirty="0">
                  <a:latin typeface="Arial"/>
                  <a:cs typeface="Arial"/>
                </a:rPr>
                <a:t> </a:t>
              </a:r>
              <a:r>
                <a:rPr sz="2000" spc="-3" dirty="0">
                  <a:latin typeface="Arial"/>
                  <a:cs typeface="Arial"/>
                </a:rPr>
                <a:t>repré</a:t>
              </a:r>
              <a:r>
                <a:rPr sz="2000" spc="3" dirty="0">
                  <a:latin typeface="Arial"/>
                  <a:cs typeface="Arial"/>
                </a:rPr>
                <a:t>s</a:t>
              </a:r>
              <a:r>
                <a:rPr sz="2000" spc="-3" dirty="0">
                  <a:latin typeface="Arial"/>
                  <a:cs typeface="Arial"/>
                </a:rPr>
                <a:t>en</a:t>
              </a:r>
              <a:r>
                <a:rPr sz="2000" spc="3" dirty="0">
                  <a:latin typeface="Arial"/>
                  <a:cs typeface="Arial"/>
                </a:rPr>
                <a:t>t</a:t>
              </a:r>
              <a:r>
                <a:rPr sz="2000" spc="-3" dirty="0">
                  <a:latin typeface="Arial"/>
                  <a:cs typeface="Arial"/>
                </a:rPr>
                <a:t>a</a:t>
              </a:r>
              <a:r>
                <a:rPr sz="2000" spc="3" dirty="0">
                  <a:latin typeface="Arial"/>
                  <a:cs typeface="Arial"/>
                </a:rPr>
                <a:t>t</a:t>
              </a:r>
              <a:r>
                <a:rPr sz="2000" dirty="0">
                  <a:latin typeface="Arial"/>
                  <a:cs typeface="Arial"/>
                </a:rPr>
                <a:t>i</a:t>
              </a:r>
              <a:r>
                <a:rPr sz="2000" spc="-3" dirty="0">
                  <a:latin typeface="Arial"/>
                  <a:cs typeface="Arial"/>
                </a:rPr>
                <a:t>on</a:t>
              </a:r>
              <a:r>
                <a:rPr sz="2000" dirty="0">
                  <a:latin typeface="Arial"/>
                  <a:cs typeface="Arial"/>
                </a:rPr>
                <a:t>s</a:t>
              </a:r>
              <a:r>
                <a:rPr sz="2000" spc="38" dirty="0">
                  <a:latin typeface="Arial"/>
                  <a:cs typeface="Arial"/>
                </a:rPr>
                <a:t> </a:t>
              </a:r>
              <a:r>
                <a:rPr sz="2000" dirty="0">
                  <a:latin typeface="Arial"/>
                  <a:cs typeface="Arial"/>
                </a:rPr>
                <a:t>»</a:t>
              </a:r>
            </a:p>
          </p:txBody>
        </p:sp>
      </p:grpSp>
      <p:sp>
        <p:nvSpPr>
          <p:cNvPr id="2" name="object 2"/>
          <p:cNvSpPr txBox="1"/>
          <p:nvPr/>
        </p:nvSpPr>
        <p:spPr>
          <a:xfrm>
            <a:off x="6514097" y="6421348"/>
            <a:ext cx="2121957" cy="204925"/>
          </a:xfrm>
          <a:prstGeom prst="rect">
            <a:avLst/>
          </a:prstGeom>
        </p:spPr>
        <p:txBody>
          <a:bodyPr wrap="square" lIns="0" tIns="0" rIns="0" bIns="0" rtlCol="0">
            <a:noAutofit/>
          </a:bodyPr>
          <a:lstStyle/>
          <a:p>
            <a:pPr algn="ctr">
              <a:lnSpc>
                <a:spcPts val="754"/>
              </a:lnSpc>
              <a:spcBef>
                <a:spcPts val="37"/>
              </a:spcBef>
            </a:pPr>
            <a:r>
              <a:rPr sz="1010" spc="-12" baseline="2600" dirty="0">
                <a:solidFill>
                  <a:srgbClr val="898989"/>
                </a:solidFill>
                <a:latin typeface="Calibri"/>
                <a:cs typeface="Calibri"/>
              </a:rPr>
              <a:t>R</a:t>
            </a:r>
            <a:r>
              <a:rPr sz="1010" spc="3" baseline="2600" dirty="0">
                <a:solidFill>
                  <a:srgbClr val="898989"/>
                </a:solidFill>
                <a:latin typeface="Calibri"/>
                <a:cs typeface="Calibri"/>
              </a:rPr>
              <a:t>é</a:t>
            </a:r>
            <a:r>
              <a:rPr sz="1010" spc="-3" baseline="2600" dirty="0">
                <a:solidFill>
                  <a:srgbClr val="898989"/>
                </a:solidFill>
                <a:latin typeface="Calibri"/>
                <a:cs typeface="Calibri"/>
              </a:rPr>
              <a:t>so</a:t>
            </a:r>
            <a:r>
              <a:rPr sz="1010" baseline="2600" dirty="0">
                <a:solidFill>
                  <a:srgbClr val="898989"/>
                </a:solidFill>
                <a:latin typeface="Calibri"/>
                <a:cs typeface="Calibri"/>
              </a:rPr>
              <a:t>l</a:t>
            </a:r>
            <a:r>
              <a:rPr sz="1010" spc="-3" baseline="2600" dirty="0">
                <a:solidFill>
                  <a:srgbClr val="898989"/>
                </a:solidFill>
                <a:latin typeface="Calibri"/>
                <a:cs typeface="Calibri"/>
              </a:rPr>
              <a:t>ut</a:t>
            </a:r>
            <a:r>
              <a:rPr sz="1010" baseline="2600" dirty="0">
                <a:solidFill>
                  <a:srgbClr val="898989"/>
                </a:solidFill>
                <a:latin typeface="Calibri"/>
                <a:cs typeface="Calibri"/>
              </a:rPr>
              <a:t>i</a:t>
            </a:r>
            <a:r>
              <a:rPr sz="1010" spc="-3" baseline="2600" dirty="0">
                <a:solidFill>
                  <a:srgbClr val="898989"/>
                </a:solidFill>
                <a:latin typeface="Calibri"/>
                <a:cs typeface="Calibri"/>
              </a:rPr>
              <a:t>o</a:t>
            </a:r>
            <a:r>
              <a:rPr sz="1010" baseline="2600" dirty="0">
                <a:solidFill>
                  <a:srgbClr val="898989"/>
                </a:solidFill>
                <a:latin typeface="Calibri"/>
                <a:cs typeface="Calibri"/>
              </a:rPr>
              <a:t>n</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d</a:t>
            </a:r>
            <a:r>
              <a:rPr sz="1010" baseline="2600" dirty="0">
                <a:solidFill>
                  <a:srgbClr val="898989"/>
                </a:solidFill>
                <a:latin typeface="Calibri"/>
                <a:cs typeface="Calibri"/>
              </a:rPr>
              <a:t>e</a:t>
            </a:r>
            <a:r>
              <a:rPr sz="1010" spc="-12" baseline="2760" dirty="0">
                <a:solidFill>
                  <a:srgbClr val="898989"/>
                </a:solidFill>
                <a:latin typeface="Times New Roman"/>
                <a:cs typeface="Times New Roman"/>
              </a:rPr>
              <a:t> </a:t>
            </a:r>
            <a:r>
              <a:rPr sz="1010" spc="-3" baseline="2600" dirty="0">
                <a:solidFill>
                  <a:srgbClr val="898989"/>
                </a:solidFill>
                <a:latin typeface="Calibri"/>
                <a:cs typeface="Calibri"/>
              </a:rPr>
              <a:t>p</a:t>
            </a:r>
            <a:r>
              <a:rPr sz="1010" spc="-6" baseline="2600" dirty="0">
                <a:solidFill>
                  <a:srgbClr val="898989"/>
                </a:solidFill>
                <a:latin typeface="Calibri"/>
                <a:cs typeface="Calibri"/>
              </a:rPr>
              <a:t>r</a:t>
            </a:r>
            <a:r>
              <a:rPr sz="1010" spc="-3" baseline="2600" dirty="0">
                <a:solidFill>
                  <a:srgbClr val="898989"/>
                </a:solidFill>
                <a:latin typeface="Calibri"/>
                <a:cs typeface="Calibri"/>
              </a:rPr>
              <a:t>ob</a:t>
            </a:r>
            <a:r>
              <a:rPr sz="1010" baseline="2600" dirty="0">
                <a:solidFill>
                  <a:srgbClr val="898989"/>
                </a:solidFill>
                <a:latin typeface="Calibri"/>
                <a:cs typeface="Calibri"/>
              </a:rPr>
              <a:t>l</a:t>
            </a:r>
            <a:r>
              <a:rPr sz="1010" spc="3" baseline="2600" dirty="0">
                <a:solidFill>
                  <a:srgbClr val="898989"/>
                </a:solidFill>
                <a:latin typeface="Calibri"/>
                <a:cs typeface="Calibri"/>
              </a:rPr>
              <a:t>è</a:t>
            </a:r>
            <a:r>
              <a:rPr sz="1010" spc="-3" baseline="2600" dirty="0">
                <a:solidFill>
                  <a:srgbClr val="898989"/>
                </a:solidFill>
                <a:latin typeface="Calibri"/>
                <a:cs typeface="Calibri"/>
              </a:rPr>
              <a:t>m</a:t>
            </a:r>
            <a:r>
              <a:rPr sz="1010" spc="3" baseline="2600" dirty="0">
                <a:solidFill>
                  <a:srgbClr val="898989"/>
                </a:solidFill>
                <a:latin typeface="Calibri"/>
                <a:cs typeface="Calibri"/>
              </a:rPr>
              <a:t>e</a:t>
            </a:r>
            <a:r>
              <a:rPr sz="1010" spc="-3" baseline="2600" dirty="0">
                <a:solidFill>
                  <a:srgbClr val="898989"/>
                </a:solidFill>
                <a:latin typeface="Calibri"/>
                <a:cs typeface="Calibri"/>
              </a:rPr>
              <a:t>s</a:t>
            </a:r>
            <a:r>
              <a:rPr sz="1010" baseline="2600" dirty="0">
                <a:solidFill>
                  <a:srgbClr val="898989"/>
                </a:solidFill>
                <a:latin typeface="Calibri"/>
                <a:cs typeface="Calibri"/>
              </a:rPr>
              <a:t>,</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M</a:t>
            </a:r>
            <a:r>
              <a:rPr sz="1010" baseline="2600" dirty="0">
                <a:solidFill>
                  <a:srgbClr val="898989"/>
                </a:solidFill>
                <a:latin typeface="Calibri"/>
                <a:cs typeface="Calibri"/>
              </a:rPr>
              <a:t>i</a:t>
            </a:r>
            <a:r>
              <a:rPr sz="1010" spc="-3" baseline="2600" dirty="0">
                <a:solidFill>
                  <a:srgbClr val="898989"/>
                </a:solidFill>
                <a:latin typeface="Calibri"/>
                <a:cs typeface="Calibri"/>
              </a:rPr>
              <a:t>gu</a:t>
            </a:r>
            <a:r>
              <a:rPr sz="1010" spc="3" baseline="2600" dirty="0">
                <a:solidFill>
                  <a:srgbClr val="898989"/>
                </a:solidFill>
                <a:latin typeface="Calibri"/>
                <a:cs typeface="Calibri"/>
              </a:rPr>
              <a:t>e</a:t>
            </a:r>
            <a:r>
              <a:rPr sz="1010" baseline="2600" dirty="0">
                <a:solidFill>
                  <a:srgbClr val="898989"/>
                </a:solidFill>
                <a:latin typeface="Calibri"/>
                <a:cs typeface="Calibri"/>
              </a:rPr>
              <a:t>l</a:t>
            </a:r>
            <a:r>
              <a:rPr sz="1010" spc="-16" baseline="2760" dirty="0">
                <a:solidFill>
                  <a:srgbClr val="898989"/>
                </a:solidFill>
                <a:latin typeface="Times New Roman"/>
                <a:cs typeface="Times New Roman"/>
              </a:rPr>
              <a:t> </a:t>
            </a:r>
            <a:r>
              <a:rPr sz="1010" spc="-60" baseline="2600" dirty="0">
                <a:solidFill>
                  <a:srgbClr val="898989"/>
                </a:solidFill>
                <a:latin typeface="Calibri"/>
                <a:cs typeface="Calibri"/>
              </a:rPr>
              <a:t>T</a:t>
            </a:r>
            <a:r>
              <a:rPr sz="1010" spc="-3" baseline="2600" dirty="0">
                <a:solidFill>
                  <a:srgbClr val="898989"/>
                </a:solidFill>
                <a:latin typeface="Calibri"/>
                <a:cs typeface="Calibri"/>
              </a:rPr>
              <a:t>oqu</a:t>
            </a:r>
            <a:r>
              <a:rPr sz="1010" spc="3" baseline="2600" dirty="0">
                <a:solidFill>
                  <a:srgbClr val="898989"/>
                </a:solidFill>
                <a:latin typeface="Calibri"/>
                <a:cs typeface="Calibri"/>
              </a:rPr>
              <a:t>e</a:t>
            </a:r>
            <a:r>
              <a:rPr sz="1010" baseline="2600" dirty="0">
                <a:solidFill>
                  <a:srgbClr val="898989"/>
                </a:solidFill>
                <a:latin typeface="Calibri"/>
                <a:cs typeface="Calibri"/>
              </a:rPr>
              <a:t>t</a:t>
            </a:r>
            <a:r>
              <a:rPr sz="1010" spc="-19" baseline="2760" dirty="0">
                <a:solidFill>
                  <a:srgbClr val="898989"/>
                </a:solidFill>
                <a:latin typeface="Times New Roman"/>
                <a:cs typeface="Times New Roman"/>
              </a:rPr>
              <a:t> </a:t>
            </a:r>
            <a:r>
              <a:rPr sz="1010" baseline="2600" dirty="0">
                <a:solidFill>
                  <a:srgbClr val="898989"/>
                </a:solidFill>
                <a:latin typeface="Calibri"/>
                <a:cs typeface="Calibri"/>
              </a:rPr>
              <a:t>-</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P</a:t>
            </a:r>
            <a:r>
              <a:rPr sz="1010" baseline="2600" dirty="0">
                <a:solidFill>
                  <a:srgbClr val="898989"/>
                </a:solidFill>
                <a:latin typeface="Calibri"/>
                <a:cs typeface="Calibri"/>
              </a:rPr>
              <a:t>NF</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R</a:t>
            </a:r>
            <a:r>
              <a:rPr sz="1010" spc="-3" baseline="2600" dirty="0">
                <a:solidFill>
                  <a:srgbClr val="898989"/>
                </a:solidFill>
                <a:latin typeface="Calibri"/>
                <a:cs typeface="Calibri"/>
              </a:rPr>
              <a:t>M</a:t>
            </a:r>
            <a:r>
              <a:rPr sz="1010" baseline="2600" dirty="0">
                <a:solidFill>
                  <a:srgbClr val="898989"/>
                </a:solidFill>
                <a:latin typeface="Calibri"/>
                <a:cs typeface="Calibri"/>
              </a:rPr>
              <a:t>C</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Oc</a:t>
            </a:r>
            <a:r>
              <a:rPr sz="1010" spc="-12" baseline="2600" dirty="0">
                <a:solidFill>
                  <a:srgbClr val="898989"/>
                </a:solidFill>
                <a:latin typeface="Calibri"/>
                <a:cs typeface="Calibri"/>
              </a:rPr>
              <a:t>t</a:t>
            </a:r>
            <a:r>
              <a:rPr sz="1010" spc="-3" baseline="2600" dirty="0">
                <a:solidFill>
                  <a:srgbClr val="898989"/>
                </a:solidFill>
                <a:latin typeface="Calibri"/>
                <a:cs typeface="Calibri"/>
              </a:rPr>
              <a:t>ob</a:t>
            </a:r>
            <a:r>
              <a:rPr sz="1010" spc="-6" baseline="2600" dirty="0">
                <a:solidFill>
                  <a:srgbClr val="898989"/>
                </a:solidFill>
                <a:latin typeface="Calibri"/>
                <a:cs typeface="Calibri"/>
              </a:rPr>
              <a:t>r</a:t>
            </a:r>
            <a:r>
              <a:rPr sz="1010" baseline="2600" dirty="0">
                <a:solidFill>
                  <a:srgbClr val="898989"/>
                </a:solidFill>
                <a:latin typeface="Calibri"/>
                <a:cs typeface="Calibri"/>
              </a:rPr>
              <a:t>e</a:t>
            </a:r>
            <a:endParaRPr sz="673" dirty="0">
              <a:latin typeface="Calibri"/>
              <a:cs typeface="Calibri"/>
            </a:endParaRPr>
          </a:p>
          <a:p>
            <a:pPr marL="955253" marR="961882" algn="ctr">
              <a:lnSpc>
                <a:spcPts val="808"/>
              </a:lnSpc>
              <a:spcBef>
                <a:spcPts val="3"/>
              </a:spcBef>
            </a:pPr>
            <a:r>
              <a:rPr sz="1010" spc="3" baseline="2600" dirty="0">
                <a:solidFill>
                  <a:srgbClr val="898989"/>
                </a:solidFill>
                <a:latin typeface="Calibri"/>
                <a:cs typeface="Calibri"/>
              </a:rPr>
              <a:t>201</a:t>
            </a:r>
            <a:r>
              <a:rPr sz="1010" baseline="2600" dirty="0">
                <a:solidFill>
                  <a:srgbClr val="898989"/>
                </a:solidFill>
                <a:latin typeface="Calibri"/>
                <a:cs typeface="Calibri"/>
              </a:rPr>
              <a:t>9</a:t>
            </a:r>
            <a:endParaRPr sz="673" dirty="0">
              <a:latin typeface="Calibri"/>
              <a:cs typeface="Calibri"/>
            </a:endParaRPr>
          </a:p>
        </p:txBody>
      </p:sp>
    </p:spTree>
    <p:extLst>
      <p:ext uri="{BB962C8B-B14F-4D97-AF65-F5344CB8AC3E}">
        <p14:creationId xmlns:p14="http://schemas.microsoft.com/office/powerpoint/2010/main" val="48405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rcRect l="17609" t="39417" r="36575" b="43257"/>
          <a:stretch>
            <a:fillRect/>
          </a:stretch>
        </p:blipFill>
        <p:spPr bwMode="auto">
          <a:xfrm>
            <a:off x="0" y="1770063"/>
            <a:ext cx="842486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4"/>
          <p:cNvSpPr/>
          <p:nvPr/>
        </p:nvSpPr>
        <p:spPr>
          <a:xfrm>
            <a:off x="908050" y="3405188"/>
            <a:ext cx="2298700" cy="53498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dirty="0"/>
              <a:t>Problème de composition avec recherche d’une partie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rcRect l="17609" t="56458" r="36575" b="22015"/>
          <a:stretch>
            <a:fillRect/>
          </a:stretch>
        </p:blipFill>
        <p:spPr bwMode="auto">
          <a:xfrm>
            <a:off x="0" y="4433888"/>
            <a:ext cx="84248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à coins arrondis 3"/>
          <p:cNvSpPr/>
          <p:nvPr/>
        </p:nvSpPr>
        <p:spPr>
          <a:xfrm>
            <a:off x="8007350" y="1516063"/>
            <a:ext cx="4086225" cy="5199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100" dirty="0"/>
              <a:t>BO avril 2018  </a:t>
            </a:r>
          </a:p>
          <a:p>
            <a:pPr algn="ctr" eaLnBrk="1" fontAlgn="auto" hangingPunct="1">
              <a:spcBef>
                <a:spcPts val="0"/>
              </a:spcBef>
              <a:spcAft>
                <a:spcPts val="0"/>
              </a:spcAft>
              <a:defRPr/>
            </a:pPr>
            <a:r>
              <a:rPr lang="fr-FR" sz="1100" dirty="0">
                <a:solidFill>
                  <a:schemeClr val="accent4">
                    <a:lumMod val="60000"/>
                    <a:lumOff val="40000"/>
                  </a:schemeClr>
                </a:solidFill>
                <a:latin typeface="Arial" panose="020B0604020202020204" pitchFamily="34" charset="0"/>
              </a:rPr>
              <a:t>La formalisation de ces exemples-types doit être l'occasion d'introduire des représentations, sous forme de schémas bien adaptés, permettant la modélisation des problèmes proposés</a:t>
            </a:r>
            <a:r>
              <a:rPr lang="fr-FR" sz="1100" dirty="0">
                <a:solidFill>
                  <a:srgbClr val="FFFF00"/>
                </a:solidFill>
                <a:latin typeface="Arial" panose="020B0604020202020204" pitchFamily="34" charset="0"/>
              </a:rPr>
              <a:t>.</a:t>
            </a:r>
            <a:r>
              <a:rPr lang="fr-FR" sz="1100" dirty="0">
                <a:latin typeface="Arial" panose="020B0604020202020204" pitchFamily="34" charset="0"/>
              </a:rPr>
              <a:t> Ces représentations sont systématiquement utilisées lors des résolutions de problèmes menées face à la classe, afin de servir de référence aux élèves. Elles ne sont bien sûr </a:t>
            </a:r>
            <a:r>
              <a:rPr lang="fr-FR" sz="1100" dirty="0">
                <a:solidFill>
                  <a:schemeClr val="accent4">
                    <a:lumMod val="60000"/>
                    <a:lumOff val="40000"/>
                  </a:schemeClr>
                </a:solidFill>
                <a:latin typeface="Arial" panose="020B0604020202020204" pitchFamily="34" charset="0"/>
              </a:rPr>
              <a:t>jamais rendues obligatoires </a:t>
            </a:r>
            <a:r>
              <a:rPr lang="fr-FR" sz="1100" dirty="0">
                <a:latin typeface="Arial" panose="020B0604020202020204" pitchFamily="34" charset="0"/>
              </a:rPr>
              <a:t>(en particulier pour les élèves en réussite qui n'en ont pas besoin), mais doivent </a:t>
            </a:r>
            <a:r>
              <a:rPr lang="fr-FR" sz="1100" dirty="0">
                <a:solidFill>
                  <a:schemeClr val="accent4">
                    <a:lumMod val="60000"/>
                    <a:lumOff val="40000"/>
                  </a:schemeClr>
                </a:solidFill>
                <a:latin typeface="Arial" panose="020B0604020202020204" pitchFamily="34" charset="0"/>
              </a:rPr>
              <a:t>servir de point d'appui, lors des séances d'enseignement, avec les élèves rencontrant des difficultés lors de la résolution d'un problème</a:t>
            </a:r>
            <a:r>
              <a:rPr lang="fr-FR" sz="1100" dirty="0">
                <a:solidFill>
                  <a:srgbClr val="FF0000"/>
                </a:solidFill>
                <a:latin typeface="Arial" panose="020B0604020202020204" pitchFamily="34" charset="0"/>
              </a:rPr>
              <a:t>. L'objectif n'est pas d'établir un catalogue détaillé de typologies de problèmes pouvant exister, dont l'usage serait inopérant pour les élèves, mais au contraire de réunir les problèmes dans des catégories aussi larges que possible en faisant des analogies</a:t>
            </a:r>
            <a:r>
              <a:rPr lang="fr-FR" sz="1100" dirty="0">
                <a:latin typeface="Arial" panose="020B0604020202020204" pitchFamily="34" charset="0"/>
              </a:rPr>
              <a:t>, par exemple, entre les problèmes pouvant s'appuyer sur les mêmes représentations. Ainsi, les quatre exemples de problèmes proposés ci-dessus peuvent correspondre à un même« modèle » : indépendamment de l'aspect dynamique ou non de la situation, il s'agit en effet, à chaque fois, d'un ensemble partagé en deux parties. Le cardinal de l'ensemble et celui d'une partie sont connus et le problème a pour objet de déterminer le cardinal de la seconde partie. Les représentations schématiques associées à ces quatre problèmes peuvent ainsi prendre la même forme et correspondre au même « modèle » </a:t>
            </a:r>
            <a:endParaRPr lang="fr-FR" dirty="0"/>
          </a:p>
        </p:txBody>
      </p:sp>
      <p:sp>
        <p:nvSpPr>
          <p:cNvPr id="7" name="Rectangle à coins arrondis 6"/>
          <p:cNvSpPr/>
          <p:nvPr/>
        </p:nvSpPr>
        <p:spPr>
          <a:xfrm>
            <a:off x="4578350" y="3454400"/>
            <a:ext cx="2625725" cy="5365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dirty="0"/>
              <a:t>Problème de transformation négative avec recherche de l’état final </a:t>
            </a:r>
          </a:p>
        </p:txBody>
      </p:sp>
      <p:sp>
        <p:nvSpPr>
          <p:cNvPr id="8" name="Rectangle à coins arrondis 7"/>
          <p:cNvSpPr/>
          <p:nvPr/>
        </p:nvSpPr>
        <p:spPr>
          <a:xfrm>
            <a:off x="908050" y="6007100"/>
            <a:ext cx="2298700" cy="5349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dirty="0"/>
              <a:t>Problème de transformation négative avec recherche de l’état final</a:t>
            </a:r>
          </a:p>
        </p:txBody>
      </p:sp>
      <p:sp>
        <p:nvSpPr>
          <p:cNvPr id="9" name="Rectangle à coins arrondis 8"/>
          <p:cNvSpPr/>
          <p:nvPr/>
        </p:nvSpPr>
        <p:spPr>
          <a:xfrm>
            <a:off x="4741863" y="6007100"/>
            <a:ext cx="2298700" cy="53498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dirty="0"/>
              <a:t>Problème de transformation positive avec recherche de l’état initial </a:t>
            </a:r>
          </a:p>
        </p:txBody>
      </p:sp>
      <p:sp>
        <p:nvSpPr>
          <p:cNvPr id="10" name="Rectangle à coins arrondis 9"/>
          <p:cNvSpPr/>
          <p:nvPr/>
        </p:nvSpPr>
        <p:spPr>
          <a:xfrm>
            <a:off x="260350" y="69850"/>
            <a:ext cx="11263313" cy="1295400"/>
          </a:xfrm>
          <a:prstGeom prst="roundRect">
            <a:avLst/>
          </a:prstGeom>
          <a:solidFill>
            <a:srgbClr val="5B9BD5">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600"/>
              </a:spcBef>
              <a:spcAft>
                <a:spcPts val="0"/>
              </a:spcAft>
              <a:defRPr/>
            </a:pPr>
            <a:r>
              <a:rPr lang="fr-FR" sz="1400" dirty="0">
                <a:solidFill>
                  <a:srgbClr val="002060"/>
                </a:solidFill>
              </a:rPr>
              <a:t>- Léo et Lucie ont 43 billes à eux deux. Léo a 6 billes. Combien Lucie a-t-elle de billes ? </a:t>
            </a:r>
          </a:p>
          <a:p>
            <a:pPr eaLnBrk="1" fontAlgn="auto" hangingPunct="1">
              <a:spcBef>
                <a:spcPts val="600"/>
              </a:spcBef>
              <a:spcAft>
                <a:spcPts val="0"/>
              </a:spcAft>
              <a:defRPr/>
            </a:pPr>
            <a:r>
              <a:rPr lang="fr-FR" sz="1400" dirty="0">
                <a:solidFill>
                  <a:srgbClr val="002060"/>
                </a:solidFill>
              </a:rPr>
              <a:t> - Lucie avait 43 billes ce matin. Elle a perdu 6 billes pendant la récréation. Combien a-t-elle de billes maintenant ?</a:t>
            </a:r>
          </a:p>
          <a:p>
            <a:pPr eaLnBrk="1" fontAlgn="auto" hangingPunct="1">
              <a:spcBef>
                <a:spcPts val="600"/>
              </a:spcBef>
              <a:spcAft>
                <a:spcPts val="0"/>
              </a:spcAft>
              <a:defRPr/>
            </a:pPr>
            <a:r>
              <a:rPr lang="fr-FR" sz="1400" dirty="0">
                <a:solidFill>
                  <a:srgbClr val="002060"/>
                </a:solidFill>
              </a:rPr>
              <a:t>-  Lucie avait 43 billes ce matin. Elle a perdu 37 billes pendant la récréation. Combien a-t-elle de billes maintenant ?</a:t>
            </a:r>
          </a:p>
          <a:p>
            <a:pPr eaLnBrk="1" fontAlgn="auto" hangingPunct="1">
              <a:spcBef>
                <a:spcPts val="600"/>
              </a:spcBef>
              <a:spcAft>
                <a:spcPts val="0"/>
              </a:spcAft>
              <a:defRPr/>
            </a:pPr>
            <a:r>
              <a:rPr lang="fr-FR" sz="1400" dirty="0">
                <a:solidFill>
                  <a:srgbClr val="002060"/>
                </a:solidFill>
              </a:rPr>
              <a:t>-  Lucie a gagné 6 billes à la récréation. Maintenant elle a 43 billes. Combien de billes avait-elle avant la récréation ?</a:t>
            </a:r>
          </a:p>
        </p:txBody>
      </p:sp>
      <p:pic>
        <p:nvPicPr>
          <p:cNvPr id="2" name="Image 1"/>
          <p:cNvPicPr>
            <a:picLocks noChangeAspect="1"/>
          </p:cNvPicPr>
          <p:nvPr/>
        </p:nvPicPr>
        <p:blipFill rotWithShape="1">
          <a:blip r:embed="rId4"/>
          <a:srcRect l="28154" t="-434" r="28692" b="488"/>
          <a:stretch/>
        </p:blipFill>
        <p:spPr>
          <a:xfrm>
            <a:off x="7252408" y="298809"/>
            <a:ext cx="4957055" cy="6454775"/>
          </a:xfrm>
          <a:prstGeom prst="rect">
            <a:avLst/>
          </a:prstGeom>
        </p:spPr>
      </p:pic>
      <p:grpSp>
        <p:nvGrpSpPr>
          <p:cNvPr id="26" name="Groupe 25"/>
          <p:cNvGrpSpPr/>
          <p:nvPr/>
        </p:nvGrpSpPr>
        <p:grpSpPr>
          <a:xfrm>
            <a:off x="79992" y="1746591"/>
            <a:ext cx="7172416" cy="1632857"/>
            <a:chOff x="260350" y="69850"/>
            <a:chExt cx="7172416" cy="1632857"/>
          </a:xfrm>
          <a:solidFill>
            <a:srgbClr val="FFCC66"/>
          </a:solidFill>
        </p:grpSpPr>
        <p:sp>
          <p:nvSpPr>
            <p:cNvPr id="47106" name="Rectangle 1"/>
            <p:cNvSpPr>
              <a:spLocks noChangeArrowheads="1"/>
            </p:cNvSpPr>
            <p:nvPr/>
          </p:nvSpPr>
          <p:spPr bwMode="auto">
            <a:xfrm>
              <a:off x="523875" y="260350"/>
              <a:ext cx="5367338" cy="381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endParaRPr lang="fr-FR" altLang="fr-FR" sz="1400"/>
            </a:p>
          </p:txBody>
        </p:sp>
        <p:sp>
          <p:nvSpPr>
            <p:cNvPr id="11" name="Rectangle à coins arrondis 10"/>
            <p:cNvSpPr/>
            <p:nvPr/>
          </p:nvSpPr>
          <p:spPr>
            <a:xfrm>
              <a:off x="260350" y="69850"/>
              <a:ext cx="7172416" cy="163285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12"/>
            <p:cNvCxnSpPr/>
            <p:nvPr/>
          </p:nvCxnSpPr>
          <p:spPr>
            <a:xfrm>
              <a:off x="1123406" y="914400"/>
              <a:ext cx="3762103" cy="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14" name="Forme libre 13"/>
            <p:cNvSpPr/>
            <p:nvPr/>
          </p:nvSpPr>
          <p:spPr>
            <a:xfrm>
              <a:off x="1149531" y="953589"/>
              <a:ext cx="3725902" cy="431074"/>
            </a:xfrm>
            <a:custGeom>
              <a:avLst/>
              <a:gdLst>
                <a:gd name="connsiteX0" fmla="*/ 0 w 3725902"/>
                <a:gd name="connsiteY0" fmla="*/ 0 h 431074"/>
                <a:gd name="connsiteX1" fmla="*/ 39189 w 3725902"/>
                <a:gd name="connsiteY1" fmla="*/ 169817 h 431074"/>
                <a:gd name="connsiteX2" fmla="*/ 117566 w 3725902"/>
                <a:gd name="connsiteY2" fmla="*/ 195942 h 431074"/>
                <a:gd name="connsiteX3" fmla="*/ 1280160 w 3725902"/>
                <a:gd name="connsiteY3" fmla="*/ 222068 h 431074"/>
                <a:gd name="connsiteX4" fmla="*/ 1449978 w 3725902"/>
                <a:gd name="connsiteY4" fmla="*/ 235131 h 431074"/>
                <a:gd name="connsiteX5" fmla="*/ 1658983 w 3725902"/>
                <a:gd name="connsiteY5" fmla="*/ 261257 h 431074"/>
                <a:gd name="connsiteX6" fmla="*/ 1711235 w 3725902"/>
                <a:gd name="connsiteY6" fmla="*/ 352697 h 431074"/>
                <a:gd name="connsiteX7" fmla="*/ 1737360 w 3725902"/>
                <a:gd name="connsiteY7" fmla="*/ 431074 h 431074"/>
                <a:gd name="connsiteX8" fmla="*/ 1776549 w 3725902"/>
                <a:gd name="connsiteY8" fmla="*/ 326571 h 431074"/>
                <a:gd name="connsiteX9" fmla="*/ 1802675 w 3725902"/>
                <a:gd name="connsiteY9" fmla="*/ 287382 h 431074"/>
                <a:gd name="connsiteX10" fmla="*/ 1894115 w 3725902"/>
                <a:gd name="connsiteY10" fmla="*/ 274320 h 431074"/>
                <a:gd name="connsiteX11" fmla="*/ 2246812 w 3725902"/>
                <a:gd name="connsiteY11" fmla="*/ 274320 h 431074"/>
                <a:gd name="connsiteX12" fmla="*/ 2403566 w 3725902"/>
                <a:gd name="connsiteY12" fmla="*/ 300445 h 431074"/>
                <a:gd name="connsiteX13" fmla="*/ 2664823 w 3725902"/>
                <a:gd name="connsiteY13" fmla="*/ 274320 h 431074"/>
                <a:gd name="connsiteX14" fmla="*/ 2769326 w 3725902"/>
                <a:gd name="connsiteY14" fmla="*/ 261257 h 431074"/>
                <a:gd name="connsiteX15" fmla="*/ 2847703 w 3725902"/>
                <a:gd name="connsiteY15" fmla="*/ 235131 h 431074"/>
                <a:gd name="connsiteX16" fmla="*/ 2926080 w 3725902"/>
                <a:gd name="connsiteY16" fmla="*/ 209005 h 431074"/>
                <a:gd name="connsiteX17" fmla="*/ 2965269 w 3725902"/>
                <a:gd name="connsiteY17" fmla="*/ 195942 h 431074"/>
                <a:gd name="connsiteX18" fmla="*/ 3082835 w 3725902"/>
                <a:gd name="connsiteY18" fmla="*/ 182880 h 431074"/>
                <a:gd name="connsiteX19" fmla="*/ 3161212 w 3725902"/>
                <a:gd name="connsiteY19" fmla="*/ 156754 h 431074"/>
                <a:gd name="connsiteX20" fmla="*/ 3461658 w 3725902"/>
                <a:gd name="connsiteY20" fmla="*/ 130628 h 431074"/>
                <a:gd name="connsiteX21" fmla="*/ 3500846 w 3725902"/>
                <a:gd name="connsiteY21" fmla="*/ 117565 h 431074"/>
                <a:gd name="connsiteX22" fmla="*/ 3644538 w 3725902"/>
                <a:gd name="connsiteY22" fmla="*/ 91440 h 431074"/>
                <a:gd name="connsiteX23" fmla="*/ 3722915 w 3725902"/>
                <a:gd name="connsiteY23" fmla="*/ 52251 h 431074"/>
                <a:gd name="connsiteX24" fmla="*/ 3722915 w 3725902"/>
                <a:gd name="connsiteY24" fmla="*/ 13062 h 43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25902" h="431074">
                  <a:moveTo>
                    <a:pt x="0" y="0"/>
                  </a:moveTo>
                  <a:cubicBezTo>
                    <a:pt x="919" y="6436"/>
                    <a:pt x="17671" y="162645"/>
                    <a:pt x="39189" y="169817"/>
                  </a:cubicBezTo>
                  <a:cubicBezTo>
                    <a:pt x="65315" y="178525"/>
                    <a:pt x="90849" y="189263"/>
                    <a:pt x="117566" y="195942"/>
                  </a:cubicBezTo>
                  <a:cubicBezTo>
                    <a:pt x="528906" y="298777"/>
                    <a:pt x="151866" y="208794"/>
                    <a:pt x="1280160" y="222068"/>
                  </a:cubicBezTo>
                  <a:cubicBezTo>
                    <a:pt x="1336766" y="226422"/>
                    <a:pt x="1393506" y="229289"/>
                    <a:pt x="1449978" y="235131"/>
                  </a:cubicBezTo>
                  <a:cubicBezTo>
                    <a:pt x="1519816" y="242356"/>
                    <a:pt x="1658983" y="261257"/>
                    <a:pt x="1658983" y="261257"/>
                  </a:cubicBezTo>
                  <a:cubicBezTo>
                    <a:pt x="1716024" y="318297"/>
                    <a:pt x="1688680" y="277511"/>
                    <a:pt x="1711235" y="352697"/>
                  </a:cubicBezTo>
                  <a:cubicBezTo>
                    <a:pt x="1719148" y="379074"/>
                    <a:pt x="1737360" y="431074"/>
                    <a:pt x="1737360" y="431074"/>
                  </a:cubicBezTo>
                  <a:cubicBezTo>
                    <a:pt x="1751647" y="373925"/>
                    <a:pt x="1746189" y="379701"/>
                    <a:pt x="1776549" y="326571"/>
                  </a:cubicBezTo>
                  <a:cubicBezTo>
                    <a:pt x="1784338" y="312940"/>
                    <a:pt x="1788328" y="293758"/>
                    <a:pt x="1802675" y="287382"/>
                  </a:cubicBezTo>
                  <a:cubicBezTo>
                    <a:pt x="1830811" y="274877"/>
                    <a:pt x="1863635" y="278674"/>
                    <a:pt x="1894115" y="274320"/>
                  </a:cubicBezTo>
                  <a:cubicBezTo>
                    <a:pt x="2028221" y="229617"/>
                    <a:pt x="1952270" y="249775"/>
                    <a:pt x="2246812" y="274320"/>
                  </a:cubicBezTo>
                  <a:cubicBezTo>
                    <a:pt x="2299601" y="278719"/>
                    <a:pt x="2403566" y="300445"/>
                    <a:pt x="2403566" y="300445"/>
                  </a:cubicBezTo>
                  <a:lnTo>
                    <a:pt x="2664823" y="274320"/>
                  </a:lnTo>
                  <a:cubicBezTo>
                    <a:pt x="2699729" y="270580"/>
                    <a:pt x="2735000" y="268613"/>
                    <a:pt x="2769326" y="261257"/>
                  </a:cubicBezTo>
                  <a:cubicBezTo>
                    <a:pt x="2796254" y="255487"/>
                    <a:pt x="2821577" y="243840"/>
                    <a:pt x="2847703" y="235131"/>
                  </a:cubicBezTo>
                  <a:lnTo>
                    <a:pt x="2926080" y="209005"/>
                  </a:lnTo>
                  <a:cubicBezTo>
                    <a:pt x="2939143" y="204651"/>
                    <a:pt x="2951584" y="197462"/>
                    <a:pt x="2965269" y="195942"/>
                  </a:cubicBezTo>
                  <a:lnTo>
                    <a:pt x="3082835" y="182880"/>
                  </a:lnTo>
                  <a:cubicBezTo>
                    <a:pt x="3108961" y="174171"/>
                    <a:pt x="3133842" y="159795"/>
                    <a:pt x="3161212" y="156754"/>
                  </a:cubicBezTo>
                  <a:cubicBezTo>
                    <a:pt x="3339520" y="136942"/>
                    <a:pt x="3239448" y="146500"/>
                    <a:pt x="3461658" y="130628"/>
                  </a:cubicBezTo>
                  <a:cubicBezTo>
                    <a:pt x="3474721" y="126274"/>
                    <a:pt x="3487344" y="120265"/>
                    <a:pt x="3500846" y="117565"/>
                  </a:cubicBezTo>
                  <a:cubicBezTo>
                    <a:pt x="3624170" y="92900"/>
                    <a:pt x="3554187" y="117254"/>
                    <a:pt x="3644538" y="91440"/>
                  </a:cubicBezTo>
                  <a:cubicBezTo>
                    <a:pt x="3664590" y="85711"/>
                    <a:pt x="3711071" y="71992"/>
                    <a:pt x="3722915" y="52251"/>
                  </a:cubicBezTo>
                  <a:cubicBezTo>
                    <a:pt x="3729636" y="41050"/>
                    <a:pt x="3722915" y="26125"/>
                    <a:pt x="3722915" y="13062"/>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1175657" y="600817"/>
              <a:ext cx="2511056" cy="300520"/>
            </a:xfrm>
            <a:custGeom>
              <a:avLst/>
              <a:gdLst>
                <a:gd name="connsiteX0" fmla="*/ 0 w 2511056"/>
                <a:gd name="connsiteY0" fmla="*/ 300520 h 300520"/>
                <a:gd name="connsiteX1" fmla="*/ 78377 w 2511056"/>
                <a:gd name="connsiteY1" fmla="*/ 156829 h 300520"/>
                <a:gd name="connsiteX2" fmla="*/ 117566 w 2511056"/>
                <a:gd name="connsiteY2" fmla="*/ 143766 h 300520"/>
                <a:gd name="connsiteX3" fmla="*/ 261257 w 2511056"/>
                <a:gd name="connsiteY3" fmla="*/ 78452 h 300520"/>
                <a:gd name="connsiteX4" fmla="*/ 770709 w 2511056"/>
                <a:gd name="connsiteY4" fmla="*/ 91514 h 300520"/>
                <a:gd name="connsiteX5" fmla="*/ 901337 w 2511056"/>
                <a:gd name="connsiteY5" fmla="*/ 117640 h 300520"/>
                <a:gd name="connsiteX6" fmla="*/ 1018903 w 2511056"/>
                <a:gd name="connsiteY6" fmla="*/ 143766 h 300520"/>
                <a:gd name="connsiteX7" fmla="*/ 1240972 w 2511056"/>
                <a:gd name="connsiteY7" fmla="*/ 130703 h 300520"/>
                <a:gd name="connsiteX8" fmla="*/ 1280160 w 2511056"/>
                <a:gd name="connsiteY8" fmla="*/ 117640 h 300520"/>
                <a:gd name="connsiteX9" fmla="*/ 1332412 w 2511056"/>
                <a:gd name="connsiteY9" fmla="*/ 104577 h 300520"/>
                <a:gd name="connsiteX10" fmla="*/ 1371600 w 2511056"/>
                <a:gd name="connsiteY10" fmla="*/ 91514 h 300520"/>
                <a:gd name="connsiteX11" fmla="*/ 1449977 w 2511056"/>
                <a:gd name="connsiteY11" fmla="*/ 39263 h 300520"/>
                <a:gd name="connsiteX12" fmla="*/ 1489166 w 2511056"/>
                <a:gd name="connsiteY12" fmla="*/ 65389 h 300520"/>
                <a:gd name="connsiteX13" fmla="*/ 1541417 w 2511056"/>
                <a:gd name="connsiteY13" fmla="*/ 117640 h 300520"/>
                <a:gd name="connsiteX14" fmla="*/ 1750423 w 2511056"/>
                <a:gd name="connsiteY14" fmla="*/ 130703 h 300520"/>
                <a:gd name="connsiteX15" fmla="*/ 1881052 w 2511056"/>
                <a:gd name="connsiteY15" fmla="*/ 143766 h 300520"/>
                <a:gd name="connsiteX16" fmla="*/ 2220686 w 2511056"/>
                <a:gd name="connsiteY16" fmla="*/ 169892 h 300520"/>
                <a:gd name="connsiteX17" fmla="*/ 2338252 w 2511056"/>
                <a:gd name="connsiteY17" fmla="*/ 196017 h 300520"/>
                <a:gd name="connsiteX18" fmla="*/ 2377440 w 2511056"/>
                <a:gd name="connsiteY18" fmla="*/ 209080 h 300520"/>
                <a:gd name="connsiteX19" fmla="*/ 2429692 w 2511056"/>
                <a:gd name="connsiteY19" fmla="*/ 222143 h 300520"/>
                <a:gd name="connsiteX20" fmla="*/ 2508069 w 2511056"/>
                <a:gd name="connsiteY20" fmla="*/ 261332 h 300520"/>
                <a:gd name="connsiteX21" fmla="*/ 2508069 w 2511056"/>
                <a:gd name="connsiteY21" fmla="*/ 300520 h 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1056" h="300520">
                  <a:moveTo>
                    <a:pt x="0" y="300520"/>
                  </a:moveTo>
                  <a:cubicBezTo>
                    <a:pt x="11546" y="271657"/>
                    <a:pt x="48259" y="166868"/>
                    <a:pt x="78377" y="156829"/>
                  </a:cubicBezTo>
                  <a:lnTo>
                    <a:pt x="117566" y="143766"/>
                  </a:lnTo>
                  <a:cubicBezTo>
                    <a:pt x="214416" y="79198"/>
                    <a:pt x="165153" y="97672"/>
                    <a:pt x="261257" y="78452"/>
                  </a:cubicBezTo>
                  <a:lnTo>
                    <a:pt x="770709" y="91514"/>
                  </a:lnTo>
                  <a:cubicBezTo>
                    <a:pt x="862742" y="95515"/>
                    <a:pt x="838770" y="99764"/>
                    <a:pt x="901337" y="117640"/>
                  </a:cubicBezTo>
                  <a:cubicBezTo>
                    <a:pt x="944379" y="129938"/>
                    <a:pt x="974011" y="134787"/>
                    <a:pt x="1018903" y="143766"/>
                  </a:cubicBezTo>
                  <a:cubicBezTo>
                    <a:pt x="1092926" y="139412"/>
                    <a:pt x="1167189" y="138081"/>
                    <a:pt x="1240972" y="130703"/>
                  </a:cubicBezTo>
                  <a:cubicBezTo>
                    <a:pt x="1254673" y="129333"/>
                    <a:pt x="1266921" y="121423"/>
                    <a:pt x="1280160" y="117640"/>
                  </a:cubicBezTo>
                  <a:cubicBezTo>
                    <a:pt x="1297423" y="112708"/>
                    <a:pt x="1315149" y="109509"/>
                    <a:pt x="1332412" y="104577"/>
                  </a:cubicBezTo>
                  <a:cubicBezTo>
                    <a:pt x="1345651" y="100794"/>
                    <a:pt x="1359563" y="98201"/>
                    <a:pt x="1371600" y="91514"/>
                  </a:cubicBezTo>
                  <a:cubicBezTo>
                    <a:pt x="1399048" y="76265"/>
                    <a:pt x="1449977" y="39263"/>
                    <a:pt x="1449977" y="39263"/>
                  </a:cubicBezTo>
                  <a:cubicBezTo>
                    <a:pt x="1490494" y="-21513"/>
                    <a:pt x="1470089" y="-10918"/>
                    <a:pt x="1489166" y="65389"/>
                  </a:cubicBezTo>
                  <a:cubicBezTo>
                    <a:pt x="1499051" y="104930"/>
                    <a:pt x="1496698" y="112933"/>
                    <a:pt x="1541417" y="117640"/>
                  </a:cubicBezTo>
                  <a:cubicBezTo>
                    <a:pt x="1610838" y="124948"/>
                    <a:pt x="1680824" y="125349"/>
                    <a:pt x="1750423" y="130703"/>
                  </a:cubicBezTo>
                  <a:cubicBezTo>
                    <a:pt x="1794054" y="134059"/>
                    <a:pt x="1837472" y="139804"/>
                    <a:pt x="1881052" y="143766"/>
                  </a:cubicBezTo>
                  <a:cubicBezTo>
                    <a:pt x="2014067" y="155858"/>
                    <a:pt x="2084167" y="160141"/>
                    <a:pt x="2220686" y="169892"/>
                  </a:cubicBezTo>
                  <a:cubicBezTo>
                    <a:pt x="2308909" y="199298"/>
                    <a:pt x="2200303" y="165361"/>
                    <a:pt x="2338252" y="196017"/>
                  </a:cubicBezTo>
                  <a:cubicBezTo>
                    <a:pt x="2351693" y="199004"/>
                    <a:pt x="2364201" y="205297"/>
                    <a:pt x="2377440" y="209080"/>
                  </a:cubicBezTo>
                  <a:cubicBezTo>
                    <a:pt x="2394703" y="214012"/>
                    <a:pt x="2412429" y="217211"/>
                    <a:pt x="2429692" y="222143"/>
                  </a:cubicBezTo>
                  <a:cubicBezTo>
                    <a:pt x="2449744" y="227872"/>
                    <a:pt x="2496224" y="241591"/>
                    <a:pt x="2508069" y="261332"/>
                  </a:cubicBezTo>
                  <a:cubicBezTo>
                    <a:pt x="2514790" y="272533"/>
                    <a:pt x="2508069" y="287457"/>
                    <a:pt x="2508069" y="300520"/>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3709851" y="692331"/>
              <a:ext cx="1175658" cy="222069"/>
            </a:xfrm>
            <a:custGeom>
              <a:avLst/>
              <a:gdLst>
                <a:gd name="connsiteX0" fmla="*/ 0 w 1175658"/>
                <a:gd name="connsiteY0" fmla="*/ 222069 h 222069"/>
                <a:gd name="connsiteX1" fmla="*/ 143692 w 1175658"/>
                <a:gd name="connsiteY1" fmla="*/ 117566 h 222069"/>
                <a:gd name="connsiteX2" fmla="*/ 182880 w 1175658"/>
                <a:gd name="connsiteY2" fmla="*/ 104503 h 222069"/>
                <a:gd name="connsiteX3" fmla="*/ 274320 w 1175658"/>
                <a:gd name="connsiteY3" fmla="*/ 78378 h 222069"/>
                <a:gd name="connsiteX4" fmla="*/ 522515 w 1175658"/>
                <a:gd name="connsiteY4" fmla="*/ 78378 h 222069"/>
                <a:gd name="connsiteX5" fmla="*/ 561703 w 1175658"/>
                <a:gd name="connsiteY5" fmla="*/ 0 h 222069"/>
                <a:gd name="connsiteX6" fmla="*/ 574766 w 1175658"/>
                <a:gd name="connsiteY6" fmla="*/ 52252 h 222069"/>
                <a:gd name="connsiteX7" fmla="*/ 587829 w 1175658"/>
                <a:gd name="connsiteY7" fmla="*/ 91440 h 222069"/>
                <a:gd name="connsiteX8" fmla="*/ 666206 w 1175658"/>
                <a:gd name="connsiteY8" fmla="*/ 78378 h 222069"/>
                <a:gd name="connsiteX9" fmla="*/ 849086 w 1175658"/>
                <a:gd name="connsiteY9" fmla="*/ 91440 h 222069"/>
                <a:gd name="connsiteX10" fmla="*/ 901338 w 1175658"/>
                <a:gd name="connsiteY10" fmla="*/ 104503 h 222069"/>
                <a:gd name="connsiteX11" fmla="*/ 1018903 w 1175658"/>
                <a:gd name="connsiteY11" fmla="*/ 117566 h 222069"/>
                <a:gd name="connsiteX12" fmla="*/ 1058092 w 1175658"/>
                <a:gd name="connsiteY12" fmla="*/ 130629 h 222069"/>
                <a:gd name="connsiteX13" fmla="*/ 1136469 w 1175658"/>
                <a:gd name="connsiteY13" fmla="*/ 169818 h 222069"/>
                <a:gd name="connsiteX14" fmla="*/ 1175658 w 1175658"/>
                <a:gd name="connsiteY14" fmla="*/ 209006 h 22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5658" h="222069">
                  <a:moveTo>
                    <a:pt x="0" y="222069"/>
                  </a:moveTo>
                  <a:cubicBezTo>
                    <a:pt x="25406" y="201745"/>
                    <a:pt x="114674" y="127239"/>
                    <a:pt x="143692" y="117566"/>
                  </a:cubicBezTo>
                  <a:cubicBezTo>
                    <a:pt x="156755" y="113212"/>
                    <a:pt x="169641" y="108286"/>
                    <a:pt x="182880" y="104503"/>
                  </a:cubicBezTo>
                  <a:cubicBezTo>
                    <a:pt x="297723" y="71690"/>
                    <a:pt x="180341" y="109703"/>
                    <a:pt x="274320" y="78378"/>
                  </a:cubicBezTo>
                  <a:cubicBezTo>
                    <a:pt x="370005" y="97513"/>
                    <a:pt x="398853" y="109293"/>
                    <a:pt x="522515" y="78378"/>
                  </a:cubicBezTo>
                  <a:cubicBezTo>
                    <a:pt x="540930" y="73774"/>
                    <a:pt x="557136" y="13701"/>
                    <a:pt x="561703" y="0"/>
                  </a:cubicBezTo>
                  <a:cubicBezTo>
                    <a:pt x="566057" y="17417"/>
                    <a:pt x="569834" y="34989"/>
                    <a:pt x="574766" y="52252"/>
                  </a:cubicBezTo>
                  <a:cubicBezTo>
                    <a:pt x="578549" y="65491"/>
                    <a:pt x="574590" y="87657"/>
                    <a:pt x="587829" y="91440"/>
                  </a:cubicBezTo>
                  <a:cubicBezTo>
                    <a:pt x="613296" y="98716"/>
                    <a:pt x="640080" y="82732"/>
                    <a:pt x="666206" y="78378"/>
                  </a:cubicBezTo>
                  <a:cubicBezTo>
                    <a:pt x="727166" y="82732"/>
                    <a:pt x="788344" y="84691"/>
                    <a:pt x="849086" y="91440"/>
                  </a:cubicBezTo>
                  <a:cubicBezTo>
                    <a:pt x="866930" y="93423"/>
                    <a:pt x="883593" y="101773"/>
                    <a:pt x="901338" y="104503"/>
                  </a:cubicBezTo>
                  <a:cubicBezTo>
                    <a:pt x="940309" y="110499"/>
                    <a:pt x="979715" y="113212"/>
                    <a:pt x="1018903" y="117566"/>
                  </a:cubicBezTo>
                  <a:cubicBezTo>
                    <a:pt x="1031966" y="121920"/>
                    <a:pt x="1045776" y="124471"/>
                    <a:pt x="1058092" y="130629"/>
                  </a:cubicBezTo>
                  <a:cubicBezTo>
                    <a:pt x="1159383" y="181275"/>
                    <a:pt x="1037966" y="136984"/>
                    <a:pt x="1136469" y="169818"/>
                  </a:cubicBezTo>
                  <a:cubicBezTo>
                    <a:pt x="1165010" y="212629"/>
                    <a:pt x="1146896" y="209006"/>
                    <a:pt x="1175658" y="209006"/>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17"/>
            <p:cNvCxnSpPr/>
            <p:nvPr/>
          </p:nvCxnSpPr>
          <p:spPr>
            <a:xfrm>
              <a:off x="1162594" y="901337"/>
              <a:ext cx="0" cy="52252"/>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1149531" y="783771"/>
              <a:ext cx="13063" cy="130629"/>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3686713" y="783771"/>
              <a:ext cx="0" cy="169818"/>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885509" y="783771"/>
              <a:ext cx="0" cy="169818"/>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2272937" y="260350"/>
              <a:ext cx="627017" cy="369332"/>
            </a:xfrm>
            <a:prstGeom prst="rect">
              <a:avLst/>
            </a:prstGeom>
            <a:grpFill/>
          </p:spPr>
          <p:txBody>
            <a:bodyPr wrap="square" rtlCol="0">
              <a:spAutoFit/>
            </a:bodyPr>
            <a:lstStyle/>
            <a:p>
              <a:r>
                <a:rPr lang="fr-FR" dirty="0" smtClean="0"/>
                <a:t>79</a:t>
              </a:r>
              <a:endParaRPr lang="fr-FR" dirty="0"/>
            </a:p>
          </p:txBody>
        </p:sp>
        <p:sp>
          <p:nvSpPr>
            <p:cNvPr id="27" name="ZoneTexte 26"/>
            <p:cNvSpPr txBox="1"/>
            <p:nvPr/>
          </p:nvSpPr>
          <p:spPr>
            <a:xfrm>
              <a:off x="4053802" y="283811"/>
              <a:ext cx="627017" cy="369332"/>
            </a:xfrm>
            <a:prstGeom prst="rect">
              <a:avLst/>
            </a:prstGeom>
            <a:grpFill/>
          </p:spPr>
          <p:txBody>
            <a:bodyPr wrap="square" rtlCol="0">
              <a:spAutoFit/>
            </a:bodyPr>
            <a:lstStyle/>
            <a:p>
              <a:r>
                <a:rPr lang="fr-FR" dirty="0"/>
                <a:t>?</a:t>
              </a:r>
            </a:p>
          </p:txBody>
        </p:sp>
        <p:sp>
          <p:nvSpPr>
            <p:cNvPr id="28" name="ZoneTexte 27"/>
            <p:cNvSpPr txBox="1"/>
            <p:nvPr/>
          </p:nvSpPr>
          <p:spPr>
            <a:xfrm>
              <a:off x="2586445" y="1329809"/>
              <a:ext cx="800663" cy="369332"/>
            </a:xfrm>
            <a:prstGeom prst="rect">
              <a:avLst/>
            </a:prstGeom>
            <a:grpFill/>
          </p:spPr>
          <p:txBody>
            <a:bodyPr wrap="square" rtlCol="0">
              <a:spAutoFit/>
            </a:bodyPr>
            <a:lstStyle/>
            <a:p>
              <a:r>
                <a:rPr lang="fr-FR" dirty="0" smtClean="0"/>
                <a:t>137</a:t>
              </a:r>
              <a:endParaRPr lang="fr-FR" dirty="0"/>
            </a:p>
          </p:txBody>
        </p:sp>
      </p:grpSp>
    </p:spTree>
    <p:extLst>
      <p:ext uri="{BB962C8B-B14F-4D97-AF65-F5344CB8AC3E}">
        <p14:creationId xmlns:p14="http://schemas.microsoft.com/office/powerpoint/2010/main" val="7825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00188" y="1523999"/>
            <a:ext cx="5812531" cy="4281892"/>
          </a:xfrm>
          <a:prstGeom prst="rect">
            <a:avLst/>
          </a:prstGeom>
          <a:blipFill>
            <a:blip r:embed="rId2" cstate="print"/>
            <a:stretch>
              <a:fillRect/>
            </a:stretch>
          </a:blipFill>
        </p:spPr>
        <p:txBody>
          <a:bodyPr wrap="square" lIns="0" tIns="0" rIns="0" bIns="0" rtlCol="0">
            <a:noAutofit/>
          </a:bodyPr>
          <a:lstStyle/>
          <a:p>
            <a:endParaRPr sz="1154"/>
          </a:p>
        </p:txBody>
      </p:sp>
      <p:sp>
        <p:nvSpPr>
          <p:cNvPr id="5" name="object 5"/>
          <p:cNvSpPr txBox="1"/>
          <p:nvPr/>
        </p:nvSpPr>
        <p:spPr>
          <a:xfrm>
            <a:off x="4292972" y="673813"/>
            <a:ext cx="1375036" cy="273342"/>
          </a:xfrm>
          <a:prstGeom prst="rect">
            <a:avLst/>
          </a:prstGeom>
        </p:spPr>
        <p:txBody>
          <a:bodyPr wrap="square" lIns="0" tIns="0" rIns="0" bIns="0" rtlCol="0">
            <a:noAutofit/>
          </a:bodyPr>
          <a:lstStyle/>
          <a:p>
            <a:pPr marL="8145">
              <a:lnSpc>
                <a:spcPts val="2151"/>
              </a:lnSpc>
              <a:spcBef>
                <a:spcPts val="107"/>
              </a:spcBef>
            </a:pPr>
            <a:r>
              <a:rPr sz="3030" spc="-51" baseline="1500" dirty="0">
                <a:solidFill>
                  <a:srgbClr val="3F3F3F"/>
                </a:solidFill>
                <a:latin typeface="Arial Black"/>
                <a:cs typeface="Arial Black"/>
              </a:rPr>
              <a:t>R</a:t>
            </a:r>
            <a:r>
              <a:rPr sz="3030" spc="-3" baseline="1500" dirty="0">
                <a:solidFill>
                  <a:srgbClr val="3F3F3F"/>
                </a:solidFill>
                <a:latin typeface="Arial Black"/>
                <a:cs typeface="Arial Black"/>
              </a:rPr>
              <a:t>epen</a:t>
            </a:r>
            <a:r>
              <a:rPr sz="3030" spc="3" baseline="1500" dirty="0">
                <a:solidFill>
                  <a:srgbClr val="3F3F3F"/>
                </a:solidFill>
                <a:latin typeface="Arial Black"/>
                <a:cs typeface="Arial Black"/>
              </a:rPr>
              <a:t>s</a:t>
            </a:r>
            <a:r>
              <a:rPr sz="3030" spc="-3" baseline="1500" dirty="0">
                <a:solidFill>
                  <a:srgbClr val="3F3F3F"/>
                </a:solidFill>
                <a:latin typeface="Arial Black"/>
                <a:cs typeface="Arial Black"/>
              </a:rPr>
              <a:t>e</a:t>
            </a:r>
            <a:r>
              <a:rPr sz="3030" baseline="1500" dirty="0">
                <a:solidFill>
                  <a:srgbClr val="3F3F3F"/>
                </a:solidFill>
                <a:latin typeface="Arial Black"/>
                <a:cs typeface="Arial Black"/>
              </a:rPr>
              <a:t>r</a:t>
            </a:r>
            <a:endParaRPr sz="2020">
              <a:latin typeface="Arial Black"/>
              <a:cs typeface="Arial Black"/>
            </a:endParaRPr>
          </a:p>
        </p:txBody>
      </p:sp>
      <p:sp>
        <p:nvSpPr>
          <p:cNvPr id="4" name="object 4"/>
          <p:cNvSpPr txBox="1"/>
          <p:nvPr/>
        </p:nvSpPr>
        <p:spPr>
          <a:xfrm>
            <a:off x="5700410" y="673813"/>
            <a:ext cx="312309" cy="273342"/>
          </a:xfrm>
          <a:prstGeom prst="rect">
            <a:avLst/>
          </a:prstGeom>
        </p:spPr>
        <p:txBody>
          <a:bodyPr wrap="square" lIns="0" tIns="0" rIns="0" bIns="0" rtlCol="0">
            <a:noAutofit/>
          </a:bodyPr>
          <a:lstStyle/>
          <a:p>
            <a:pPr marL="8145">
              <a:lnSpc>
                <a:spcPts val="2151"/>
              </a:lnSpc>
              <a:spcBef>
                <a:spcPts val="107"/>
              </a:spcBef>
            </a:pPr>
            <a:r>
              <a:rPr sz="3030" spc="3" baseline="1500" dirty="0">
                <a:solidFill>
                  <a:srgbClr val="3F3F3F"/>
                </a:solidFill>
                <a:latin typeface="Arial Black"/>
                <a:cs typeface="Arial Black"/>
              </a:rPr>
              <a:t>l</a:t>
            </a:r>
            <a:r>
              <a:rPr sz="3030" baseline="1500" dirty="0">
                <a:solidFill>
                  <a:srgbClr val="3F3F3F"/>
                </a:solidFill>
                <a:latin typeface="Arial Black"/>
                <a:cs typeface="Arial Black"/>
              </a:rPr>
              <a:t>a</a:t>
            </a:r>
            <a:endParaRPr sz="2020">
              <a:latin typeface="Arial Black"/>
              <a:cs typeface="Arial Black"/>
            </a:endParaRPr>
          </a:p>
        </p:txBody>
      </p:sp>
      <p:sp>
        <p:nvSpPr>
          <p:cNvPr id="3" name="object 3"/>
          <p:cNvSpPr txBox="1"/>
          <p:nvPr/>
        </p:nvSpPr>
        <p:spPr>
          <a:xfrm>
            <a:off x="6043473" y="673813"/>
            <a:ext cx="2088222" cy="273342"/>
          </a:xfrm>
          <a:prstGeom prst="rect">
            <a:avLst/>
          </a:prstGeom>
        </p:spPr>
        <p:txBody>
          <a:bodyPr wrap="square" lIns="0" tIns="0" rIns="0" bIns="0" rtlCol="0">
            <a:noAutofit/>
          </a:bodyPr>
          <a:lstStyle/>
          <a:p>
            <a:pPr marL="8145">
              <a:lnSpc>
                <a:spcPts val="2151"/>
              </a:lnSpc>
              <a:spcBef>
                <a:spcPts val="107"/>
              </a:spcBef>
            </a:pPr>
            <a:r>
              <a:rPr sz="3030" spc="-3" baseline="1500" dirty="0">
                <a:solidFill>
                  <a:srgbClr val="3F3F3F"/>
                </a:solidFill>
                <a:latin typeface="Arial Black"/>
                <a:cs typeface="Arial Black"/>
              </a:rPr>
              <a:t>c</a:t>
            </a:r>
            <a:r>
              <a:rPr sz="3030" spc="-35" baseline="1500" dirty="0">
                <a:solidFill>
                  <a:srgbClr val="3F3F3F"/>
                </a:solidFill>
                <a:latin typeface="Arial Black"/>
                <a:cs typeface="Arial Black"/>
              </a:rPr>
              <a:t>a</a:t>
            </a:r>
            <a:r>
              <a:rPr sz="3030" spc="3" baseline="1500" dirty="0">
                <a:solidFill>
                  <a:srgbClr val="3F3F3F"/>
                </a:solidFill>
                <a:latin typeface="Arial Black"/>
                <a:cs typeface="Arial Black"/>
              </a:rPr>
              <a:t>t</a:t>
            </a:r>
            <a:r>
              <a:rPr sz="3030" spc="-3" baseline="1500" dirty="0">
                <a:solidFill>
                  <a:srgbClr val="3F3F3F"/>
                </a:solidFill>
                <a:latin typeface="Arial Black"/>
                <a:cs typeface="Arial Black"/>
              </a:rPr>
              <a:t>égo</a:t>
            </a:r>
            <a:r>
              <a:rPr sz="3030" spc="3" baseline="1500" dirty="0">
                <a:solidFill>
                  <a:srgbClr val="3F3F3F"/>
                </a:solidFill>
                <a:latin typeface="Arial Black"/>
                <a:cs typeface="Arial Black"/>
              </a:rPr>
              <a:t>ris</a:t>
            </a:r>
            <a:r>
              <a:rPr sz="3030" spc="-35" baseline="1500" dirty="0">
                <a:solidFill>
                  <a:srgbClr val="3F3F3F"/>
                </a:solidFill>
                <a:latin typeface="Arial Black"/>
                <a:cs typeface="Arial Black"/>
              </a:rPr>
              <a:t>a</a:t>
            </a:r>
            <a:r>
              <a:rPr sz="3030" spc="3" baseline="1500" dirty="0">
                <a:solidFill>
                  <a:srgbClr val="3F3F3F"/>
                </a:solidFill>
                <a:latin typeface="Arial Black"/>
                <a:cs typeface="Arial Black"/>
              </a:rPr>
              <a:t>ti</a:t>
            </a:r>
            <a:r>
              <a:rPr sz="3030" spc="-3" baseline="1500" dirty="0">
                <a:solidFill>
                  <a:srgbClr val="3F3F3F"/>
                </a:solidFill>
                <a:latin typeface="Arial Black"/>
                <a:cs typeface="Arial Black"/>
              </a:rPr>
              <a:t>o</a:t>
            </a:r>
            <a:r>
              <a:rPr sz="3030" baseline="1500" dirty="0">
                <a:solidFill>
                  <a:srgbClr val="3F3F3F"/>
                </a:solidFill>
                <a:latin typeface="Arial Black"/>
                <a:cs typeface="Arial Black"/>
              </a:rPr>
              <a:t>n</a:t>
            </a:r>
            <a:endParaRPr sz="2020">
              <a:latin typeface="Arial Black"/>
              <a:cs typeface="Arial Black"/>
            </a:endParaRPr>
          </a:p>
        </p:txBody>
      </p:sp>
      <p:sp>
        <p:nvSpPr>
          <p:cNvPr id="2" name="object 2"/>
          <p:cNvSpPr txBox="1"/>
          <p:nvPr/>
        </p:nvSpPr>
        <p:spPr>
          <a:xfrm>
            <a:off x="6497832" y="6495089"/>
            <a:ext cx="2121957" cy="204925"/>
          </a:xfrm>
          <a:prstGeom prst="rect">
            <a:avLst/>
          </a:prstGeom>
        </p:spPr>
        <p:txBody>
          <a:bodyPr wrap="square" lIns="0" tIns="0" rIns="0" bIns="0" rtlCol="0">
            <a:noAutofit/>
          </a:bodyPr>
          <a:lstStyle/>
          <a:p>
            <a:pPr algn="ctr">
              <a:lnSpc>
                <a:spcPts val="754"/>
              </a:lnSpc>
              <a:spcBef>
                <a:spcPts val="37"/>
              </a:spcBef>
            </a:pPr>
            <a:r>
              <a:rPr sz="1010" spc="-12" baseline="2600" dirty="0">
                <a:solidFill>
                  <a:srgbClr val="898989"/>
                </a:solidFill>
                <a:latin typeface="Calibri"/>
                <a:cs typeface="Calibri"/>
              </a:rPr>
              <a:t>R</a:t>
            </a:r>
            <a:r>
              <a:rPr sz="1010" spc="3" baseline="2600" dirty="0">
                <a:solidFill>
                  <a:srgbClr val="898989"/>
                </a:solidFill>
                <a:latin typeface="Calibri"/>
                <a:cs typeface="Calibri"/>
              </a:rPr>
              <a:t>é</a:t>
            </a:r>
            <a:r>
              <a:rPr sz="1010" spc="-3" baseline="2600" dirty="0">
                <a:solidFill>
                  <a:srgbClr val="898989"/>
                </a:solidFill>
                <a:latin typeface="Calibri"/>
                <a:cs typeface="Calibri"/>
              </a:rPr>
              <a:t>so</a:t>
            </a:r>
            <a:r>
              <a:rPr sz="1010" baseline="2600" dirty="0">
                <a:solidFill>
                  <a:srgbClr val="898989"/>
                </a:solidFill>
                <a:latin typeface="Calibri"/>
                <a:cs typeface="Calibri"/>
              </a:rPr>
              <a:t>l</a:t>
            </a:r>
            <a:r>
              <a:rPr sz="1010" spc="-3" baseline="2600" dirty="0">
                <a:solidFill>
                  <a:srgbClr val="898989"/>
                </a:solidFill>
                <a:latin typeface="Calibri"/>
                <a:cs typeface="Calibri"/>
              </a:rPr>
              <a:t>ut</a:t>
            </a:r>
            <a:r>
              <a:rPr sz="1010" baseline="2600" dirty="0">
                <a:solidFill>
                  <a:srgbClr val="898989"/>
                </a:solidFill>
                <a:latin typeface="Calibri"/>
                <a:cs typeface="Calibri"/>
              </a:rPr>
              <a:t>i</a:t>
            </a:r>
            <a:r>
              <a:rPr sz="1010" spc="-3" baseline="2600" dirty="0">
                <a:solidFill>
                  <a:srgbClr val="898989"/>
                </a:solidFill>
                <a:latin typeface="Calibri"/>
                <a:cs typeface="Calibri"/>
              </a:rPr>
              <a:t>o</a:t>
            </a:r>
            <a:r>
              <a:rPr sz="1010" baseline="2600" dirty="0">
                <a:solidFill>
                  <a:srgbClr val="898989"/>
                </a:solidFill>
                <a:latin typeface="Calibri"/>
                <a:cs typeface="Calibri"/>
              </a:rPr>
              <a:t>n</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d</a:t>
            </a:r>
            <a:r>
              <a:rPr sz="1010" baseline="2600" dirty="0">
                <a:solidFill>
                  <a:srgbClr val="898989"/>
                </a:solidFill>
                <a:latin typeface="Calibri"/>
                <a:cs typeface="Calibri"/>
              </a:rPr>
              <a:t>e</a:t>
            </a:r>
            <a:r>
              <a:rPr sz="1010" spc="-12" baseline="2760" dirty="0">
                <a:solidFill>
                  <a:srgbClr val="898989"/>
                </a:solidFill>
                <a:latin typeface="Times New Roman"/>
                <a:cs typeface="Times New Roman"/>
              </a:rPr>
              <a:t> </a:t>
            </a:r>
            <a:r>
              <a:rPr sz="1010" spc="-3" baseline="2600" dirty="0">
                <a:solidFill>
                  <a:srgbClr val="898989"/>
                </a:solidFill>
                <a:latin typeface="Calibri"/>
                <a:cs typeface="Calibri"/>
              </a:rPr>
              <a:t>p</a:t>
            </a:r>
            <a:r>
              <a:rPr sz="1010" spc="-6" baseline="2600" dirty="0">
                <a:solidFill>
                  <a:srgbClr val="898989"/>
                </a:solidFill>
                <a:latin typeface="Calibri"/>
                <a:cs typeface="Calibri"/>
              </a:rPr>
              <a:t>r</a:t>
            </a:r>
            <a:r>
              <a:rPr sz="1010" spc="-3" baseline="2600" dirty="0">
                <a:solidFill>
                  <a:srgbClr val="898989"/>
                </a:solidFill>
                <a:latin typeface="Calibri"/>
                <a:cs typeface="Calibri"/>
              </a:rPr>
              <a:t>ob</a:t>
            </a:r>
            <a:r>
              <a:rPr sz="1010" baseline="2600" dirty="0">
                <a:solidFill>
                  <a:srgbClr val="898989"/>
                </a:solidFill>
                <a:latin typeface="Calibri"/>
                <a:cs typeface="Calibri"/>
              </a:rPr>
              <a:t>l</a:t>
            </a:r>
            <a:r>
              <a:rPr sz="1010" spc="3" baseline="2600" dirty="0">
                <a:solidFill>
                  <a:srgbClr val="898989"/>
                </a:solidFill>
                <a:latin typeface="Calibri"/>
                <a:cs typeface="Calibri"/>
              </a:rPr>
              <a:t>è</a:t>
            </a:r>
            <a:r>
              <a:rPr sz="1010" spc="-3" baseline="2600" dirty="0">
                <a:solidFill>
                  <a:srgbClr val="898989"/>
                </a:solidFill>
                <a:latin typeface="Calibri"/>
                <a:cs typeface="Calibri"/>
              </a:rPr>
              <a:t>m</a:t>
            </a:r>
            <a:r>
              <a:rPr sz="1010" spc="3" baseline="2600" dirty="0">
                <a:solidFill>
                  <a:srgbClr val="898989"/>
                </a:solidFill>
                <a:latin typeface="Calibri"/>
                <a:cs typeface="Calibri"/>
              </a:rPr>
              <a:t>e</a:t>
            </a:r>
            <a:r>
              <a:rPr sz="1010" spc="-3" baseline="2600" dirty="0">
                <a:solidFill>
                  <a:srgbClr val="898989"/>
                </a:solidFill>
                <a:latin typeface="Calibri"/>
                <a:cs typeface="Calibri"/>
              </a:rPr>
              <a:t>s</a:t>
            </a:r>
            <a:r>
              <a:rPr sz="1010" baseline="2600" dirty="0">
                <a:solidFill>
                  <a:srgbClr val="898989"/>
                </a:solidFill>
                <a:latin typeface="Calibri"/>
                <a:cs typeface="Calibri"/>
              </a:rPr>
              <a:t>,</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M</a:t>
            </a:r>
            <a:r>
              <a:rPr sz="1010" baseline="2600" dirty="0">
                <a:solidFill>
                  <a:srgbClr val="898989"/>
                </a:solidFill>
                <a:latin typeface="Calibri"/>
                <a:cs typeface="Calibri"/>
              </a:rPr>
              <a:t>i</a:t>
            </a:r>
            <a:r>
              <a:rPr sz="1010" spc="-3" baseline="2600" dirty="0">
                <a:solidFill>
                  <a:srgbClr val="898989"/>
                </a:solidFill>
                <a:latin typeface="Calibri"/>
                <a:cs typeface="Calibri"/>
              </a:rPr>
              <a:t>gu</a:t>
            </a:r>
            <a:r>
              <a:rPr sz="1010" spc="3" baseline="2600" dirty="0">
                <a:solidFill>
                  <a:srgbClr val="898989"/>
                </a:solidFill>
                <a:latin typeface="Calibri"/>
                <a:cs typeface="Calibri"/>
              </a:rPr>
              <a:t>e</a:t>
            </a:r>
            <a:r>
              <a:rPr sz="1010" baseline="2600" dirty="0">
                <a:solidFill>
                  <a:srgbClr val="898989"/>
                </a:solidFill>
                <a:latin typeface="Calibri"/>
                <a:cs typeface="Calibri"/>
              </a:rPr>
              <a:t>l</a:t>
            </a:r>
            <a:r>
              <a:rPr sz="1010" spc="-16" baseline="2760" dirty="0">
                <a:solidFill>
                  <a:srgbClr val="898989"/>
                </a:solidFill>
                <a:latin typeface="Times New Roman"/>
                <a:cs typeface="Times New Roman"/>
              </a:rPr>
              <a:t> </a:t>
            </a:r>
            <a:r>
              <a:rPr sz="1010" spc="-60" baseline="2600" dirty="0">
                <a:solidFill>
                  <a:srgbClr val="898989"/>
                </a:solidFill>
                <a:latin typeface="Calibri"/>
                <a:cs typeface="Calibri"/>
              </a:rPr>
              <a:t>T</a:t>
            </a:r>
            <a:r>
              <a:rPr sz="1010" spc="-3" baseline="2600" dirty="0">
                <a:solidFill>
                  <a:srgbClr val="898989"/>
                </a:solidFill>
                <a:latin typeface="Calibri"/>
                <a:cs typeface="Calibri"/>
              </a:rPr>
              <a:t>oqu</a:t>
            </a:r>
            <a:r>
              <a:rPr sz="1010" spc="3" baseline="2600" dirty="0">
                <a:solidFill>
                  <a:srgbClr val="898989"/>
                </a:solidFill>
                <a:latin typeface="Calibri"/>
                <a:cs typeface="Calibri"/>
              </a:rPr>
              <a:t>e</a:t>
            </a:r>
            <a:r>
              <a:rPr sz="1010" baseline="2600" dirty="0">
                <a:solidFill>
                  <a:srgbClr val="898989"/>
                </a:solidFill>
                <a:latin typeface="Calibri"/>
                <a:cs typeface="Calibri"/>
              </a:rPr>
              <a:t>t</a:t>
            </a:r>
            <a:r>
              <a:rPr sz="1010" spc="-19" baseline="2760" dirty="0">
                <a:solidFill>
                  <a:srgbClr val="898989"/>
                </a:solidFill>
                <a:latin typeface="Times New Roman"/>
                <a:cs typeface="Times New Roman"/>
              </a:rPr>
              <a:t> </a:t>
            </a:r>
            <a:r>
              <a:rPr sz="1010" baseline="2600" dirty="0">
                <a:solidFill>
                  <a:srgbClr val="898989"/>
                </a:solidFill>
                <a:latin typeface="Calibri"/>
                <a:cs typeface="Calibri"/>
              </a:rPr>
              <a:t>-</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P</a:t>
            </a:r>
            <a:r>
              <a:rPr sz="1010" baseline="2600" dirty="0">
                <a:solidFill>
                  <a:srgbClr val="898989"/>
                </a:solidFill>
                <a:latin typeface="Calibri"/>
                <a:cs typeface="Calibri"/>
              </a:rPr>
              <a:t>NF</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R</a:t>
            </a:r>
            <a:r>
              <a:rPr sz="1010" spc="-3" baseline="2600" dirty="0">
                <a:solidFill>
                  <a:srgbClr val="898989"/>
                </a:solidFill>
                <a:latin typeface="Calibri"/>
                <a:cs typeface="Calibri"/>
              </a:rPr>
              <a:t>M</a:t>
            </a:r>
            <a:r>
              <a:rPr sz="1010" baseline="2600" dirty="0">
                <a:solidFill>
                  <a:srgbClr val="898989"/>
                </a:solidFill>
                <a:latin typeface="Calibri"/>
                <a:cs typeface="Calibri"/>
              </a:rPr>
              <a:t>C</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Oc</a:t>
            </a:r>
            <a:r>
              <a:rPr sz="1010" spc="-12" baseline="2600" dirty="0">
                <a:solidFill>
                  <a:srgbClr val="898989"/>
                </a:solidFill>
                <a:latin typeface="Calibri"/>
                <a:cs typeface="Calibri"/>
              </a:rPr>
              <a:t>t</a:t>
            </a:r>
            <a:r>
              <a:rPr sz="1010" spc="-3" baseline="2600" dirty="0">
                <a:solidFill>
                  <a:srgbClr val="898989"/>
                </a:solidFill>
                <a:latin typeface="Calibri"/>
                <a:cs typeface="Calibri"/>
              </a:rPr>
              <a:t>ob</a:t>
            </a:r>
            <a:r>
              <a:rPr sz="1010" spc="-6" baseline="2600" dirty="0">
                <a:solidFill>
                  <a:srgbClr val="898989"/>
                </a:solidFill>
                <a:latin typeface="Calibri"/>
                <a:cs typeface="Calibri"/>
              </a:rPr>
              <a:t>r</a:t>
            </a:r>
            <a:r>
              <a:rPr sz="1010" baseline="2600" dirty="0">
                <a:solidFill>
                  <a:srgbClr val="898989"/>
                </a:solidFill>
                <a:latin typeface="Calibri"/>
                <a:cs typeface="Calibri"/>
              </a:rPr>
              <a:t>e</a:t>
            </a:r>
            <a:endParaRPr sz="673" dirty="0">
              <a:latin typeface="Calibri"/>
              <a:cs typeface="Calibri"/>
            </a:endParaRPr>
          </a:p>
          <a:p>
            <a:pPr marL="955253" marR="961882" algn="ctr">
              <a:lnSpc>
                <a:spcPts val="808"/>
              </a:lnSpc>
              <a:spcBef>
                <a:spcPts val="3"/>
              </a:spcBef>
            </a:pPr>
            <a:r>
              <a:rPr sz="1010" spc="3" baseline="2600" dirty="0">
                <a:solidFill>
                  <a:srgbClr val="898989"/>
                </a:solidFill>
                <a:latin typeface="Calibri"/>
                <a:cs typeface="Calibri"/>
              </a:rPr>
              <a:t>201</a:t>
            </a:r>
            <a:r>
              <a:rPr sz="1010" baseline="2600" dirty="0">
                <a:solidFill>
                  <a:srgbClr val="898989"/>
                </a:solidFill>
                <a:latin typeface="Calibri"/>
                <a:cs typeface="Calibri"/>
              </a:rPr>
              <a:t>9</a:t>
            </a:r>
            <a:endParaRPr sz="673" dirty="0">
              <a:latin typeface="Calibri"/>
              <a:cs typeface="Calibri"/>
            </a:endParaRPr>
          </a:p>
        </p:txBody>
      </p:sp>
      <p:sp>
        <p:nvSpPr>
          <p:cNvPr id="7" name="object 6"/>
          <p:cNvSpPr/>
          <p:nvPr/>
        </p:nvSpPr>
        <p:spPr>
          <a:xfrm>
            <a:off x="6070326" y="1462765"/>
            <a:ext cx="6121674" cy="4343126"/>
          </a:xfrm>
          <a:prstGeom prst="rect">
            <a:avLst/>
          </a:prstGeom>
          <a:blipFill>
            <a:blip r:embed="rId3" cstate="print"/>
            <a:stretch>
              <a:fillRect/>
            </a:stretch>
          </a:blipFill>
        </p:spPr>
        <p:txBody>
          <a:bodyPr wrap="square" lIns="0" tIns="0" rIns="0" bIns="0" rtlCol="0">
            <a:noAutofit/>
          </a:bodyPr>
          <a:lstStyle/>
          <a:p>
            <a:endParaRPr sz="1154"/>
          </a:p>
        </p:txBody>
      </p:sp>
    </p:spTree>
    <p:extLst>
      <p:ext uri="{BB962C8B-B14F-4D97-AF65-F5344CB8AC3E}">
        <p14:creationId xmlns:p14="http://schemas.microsoft.com/office/powerpoint/2010/main" val="283635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oneTexte 1"/>
          <p:cNvSpPr txBox="1">
            <a:spLocks noChangeArrowheads="1"/>
          </p:cNvSpPr>
          <p:nvPr/>
        </p:nvSpPr>
        <p:spPr bwMode="auto">
          <a:xfrm>
            <a:off x="258763" y="104775"/>
            <a:ext cx="11036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sz="3200" b="1" dirty="0"/>
              <a:t>La catégorie de Vergnaud: pour qui? </a:t>
            </a:r>
            <a:r>
              <a:rPr lang="fr-FR" altLang="fr-FR" sz="3200" b="1" dirty="0" smtClean="0"/>
              <a:t>Pourquoi</a:t>
            </a:r>
            <a:r>
              <a:rPr lang="fr-FR" altLang="fr-FR" sz="3200" b="1" dirty="0"/>
              <a:t>? </a:t>
            </a:r>
          </a:p>
          <a:p>
            <a:pPr eaLnBrk="1" hangingPunct="1"/>
            <a:endParaRPr lang="fr-FR" altLang="fr-FR" sz="3200" b="1" dirty="0"/>
          </a:p>
        </p:txBody>
      </p:sp>
      <p:sp>
        <p:nvSpPr>
          <p:cNvPr id="4" name="Rectangle à coins arrondis 3"/>
          <p:cNvSpPr/>
          <p:nvPr/>
        </p:nvSpPr>
        <p:spPr>
          <a:xfrm>
            <a:off x="31751" y="2382837"/>
            <a:ext cx="11263312" cy="1684338"/>
          </a:xfrm>
          <a:prstGeom prst="roundRect">
            <a:avLst/>
          </a:prstGeom>
          <a:solidFill>
            <a:srgbClr val="5B9BD5">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200000"/>
              </a:lnSpc>
              <a:spcBef>
                <a:spcPts val="0"/>
              </a:spcBef>
              <a:spcAft>
                <a:spcPts val="0"/>
              </a:spcAft>
              <a:defRPr/>
            </a:pPr>
            <a:r>
              <a:rPr lang="fr-FR" sz="1400" dirty="0">
                <a:solidFill>
                  <a:srgbClr val="002060"/>
                </a:solidFill>
              </a:rPr>
              <a:t>- Léo et Lucie ont 43 billes à eux deux. Léo a 6 billes. Combien Lucie a-t-elle de billes ? </a:t>
            </a:r>
          </a:p>
          <a:p>
            <a:pPr eaLnBrk="1" fontAlgn="auto" hangingPunct="1">
              <a:lnSpc>
                <a:spcPct val="200000"/>
              </a:lnSpc>
              <a:spcBef>
                <a:spcPts val="0"/>
              </a:spcBef>
              <a:spcAft>
                <a:spcPts val="0"/>
              </a:spcAft>
              <a:defRPr/>
            </a:pPr>
            <a:r>
              <a:rPr lang="fr-FR" sz="1400" dirty="0">
                <a:solidFill>
                  <a:srgbClr val="002060"/>
                </a:solidFill>
              </a:rPr>
              <a:t> - Lucie avait 43 billes ce matin. Elle a perdu 6 billes pendant la récréation. Combien a-t-elle de billes maintenant ?</a:t>
            </a:r>
          </a:p>
          <a:p>
            <a:pPr eaLnBrk="1" fontAlgn="auto" hangingPunct="1">
              <a:lnSpc>
                <a:spcPct val="200000"/>
              </a:lnSpc>
              <a:spcBef>
                <a:spcPts val="0"/>
              </a:spcBef>
              <a:spcAft>
                <a:spcPts val="0"/>
              </a:spcAft>
              <a:defRPr/>
            </a:pPr>
            <a:r>
              <a:rPr lang="fr-FR" sz="1400" dirty="0">
                <a:solidFill>
                  <a:srgbClr val="002060"/>
                </a:solidFill>
              </a:rPr>
              <a:t>-  Lucie avait 43 billes ce matin. Elle a perdu 37 billes pendant la récréation. Combien a-t-elle de billes maintenant ?</a:t>
            </a:r>
          </a:p>
          <a:p>
            <a:pPr eaLnBrk="1" fontAlgn="auto" hangingPunct="1">
              <a:lnSpc>
                <a:spcPct val="200000"/>
              </a:lnSpc>
              <a:spcBef>
                <a:spcPts val="0"/>
              </a:spcBef>
              <a:spcAft>
                <a:spcPts val="0"/>
              </a:spcAft>
              <a:defRPr/>
            </a:pPr>
            <a:r>
              <a:rPr lang="fr-FR" sz="1400" dirty="0">
                <a:solidFill>
                  <a:srgbClr val="002060"/>
                </a:solidFill>
              </a:rPr>
              <a:t>-  Lucie a gagné 6 billes à la récréation. Maintenant elle a 43 billes. Combien de billes avait-elle avant la récréation ?</a:t>
            </a:r>
          </a:p>
        </p:txBody>
      </p:sp>
      <p:sp>
        <p:nvSpPr>
          <p:cNvPr id="3" name="ZoneTexte 2"/>
          <p:cNvSpPr txBox="1"/>
          <p:nvPr/>
        </p:nvSpPr>
        <p:spPr>
          <a:xfrm>
            <a:off x="412750" y="809625"/>
            <a:ext cx="11444288" cy="1762021"/>
          </a:xfrm>
          <a:prstGeom prst="rect">
            <a:avLst/>
          </a:prstGeom>
          <a:noFill/>
        </p:spPr>
        <p:txBody>
          <a:bodyPr>
            <a:spAutoFit/>
          </a:bodyPr>
          <a:lstStyle/>
          <a:p>
            <a:pPr eaLnBrk="1" fontAlgn="auto" hangingPunct="1">
              <a:spcBef>
                <a:spcPts val="0"/>
              </a:spcBef>
              <a:spcAft>
                <a:spcPts val="0"/>
              </a:spcAft>
              <a:defRPr/>
            </a:pPr>
            <a:r>
              <a:rPr lang="fr-FR" sz="1600" dirty="0">
                <a:latin typeface="+mn-lt"/>
              </a:rPr>
              <a:t>Pour organiser une progression cohérente sur les deux cycles</a:t>
            </a:r>
          </a:p>
          <a:p>
            <a:pPr eaLnBrk="1" fontAlgn="auto" hangingPunct="1">
              <a:spcBef>
                <a:spcPts val="0"/>
              </a:spcBef>
              <a:spcAft>
                <a:spcPts val="0"/>
              </a:spcAft>
              <a:defRPr/>
            </a:pPr>
            <a:endParaRPr lang="fr-FR" sz="16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600" dirty="0">
                <a:latin typeface="+mn-lt"/>
              </a:rPr>
              <a:t>Aide à la programmation des problèmes sur l’année, sur le cycle.</a:t>
            </a:r>
          </a:p>
          <a:p>
            <a:pPr eaLnBrk="1" fontAlgn="auto" hangingPunct="1">
              <a:spcBef>
                <a:spcPts val="0"/>
              </a:spcBef>
              <a:spcAft>
                <a:spcPts val="0"/>
              </a:spcAft>
              <a:defRPr/>
            </a:pPr>
            <a:endParaRPr lang="fr-FR" sz="16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fr-FR" sz="1600" dirty="0">
                <a:latin typeface="+mn-lt"/>
              </a:rPr>
              <a:t>Aide à la catégorisation des problèmes mais pas un objet d’enseignement en soi =&gt; outil pour le maître</a:t>
            </a:r>
          </a:p>
          <a:p>
            <a:pPr eaLnBrk="1" fontAlgn="auto" hangingPunct="1">
              <a:spcBef>
                <a:spcPts val="0"/>
              </a:spcBef>
              <a:spcAft>
                <a:spcPts val="0"/>
              </a:spcAft>
              <a:defRPr/>
            </a:pPr>
            <a:endParaRPr lang="fr-FR" dirty="0">
              <a:latin typeface="+mn-lt"/>
            </a:endParaRPr>
          </a:p>
          <a:p>
            <a:pPr eaLnBrk="1" fontAlgn="auto" hangingPunct="1">
              <a:spcBef>
                <a:spcPts val="0"/>
              </a:spcBef>
              <a:spcAft>
                <a:spcPts val="0"/>
              </a:spcAft>
              <a:defRPr/>
            </a:pPr>
            <a:endParaRPr lang="fr-FR" sz="1050" dirty="0">
              <a:latin typeface="+mn-lt"/>
            </a:endParaRPr>
          </a:p>
        </p:txBody>
      </p:sp>
      <p:pic>
        <p:nvPicPr>
          <p:cNvPr id="10245"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28292" y="195262"/>
            <a:ext cx="4076700" cy="77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3798" y="388897"/>
            <a:ext cx="8655050" cy="658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966913" y="4810125"/>
            <a:ext cx="1809750" cy="1620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Une opération</a:t>
            </a:r>
          </a:p>
          <a:p>
            <a:pPr algn="ctr" eaLnBrk="1" fontAlgn="auto" hangingPunct="1">
              <a:spcBef>
                <a:spcPts val="0"/>
              </a:spcBef>
              <a:spcAft>
                <a:spcPts val="0"/>
              </a:spcAft>
              <a:defRPr/>
            </a:pPr>
            <a:endParaRPr lang="fr-FR" dirty="0"/>
          </a:p>
          <a:p>
            <a:pPr algn="ctr" eaLnBrk="1" fontAlgn="auto" hangingPunct="1">
              <a:spcBef>
                <a:spcPts val="0"/>
              </a:spcBef>
              <a:spcAft>
                <a:spcPts val="0"/>
              </a:spcAft>
              <a:defRPr/>
            </a:pPr>
            <a:r>
              <a:rPr lang="fr-FR" sz="1200" dirty="0"/>
              <a:t>Ex la soustraction</a:t>
            </a:r>
          </a:p>
        </p:txBody>
      </p:sp>
      <p:sp>
        <p:nvSpPr>
          <p:cNvPr id="9" name="Flèche droite 8"/>
          <p:cNvSpPr/>
          <p:nvPr/>
        </p:nvSpPr>
        <p:spPr>
          <a:xfrm>
            <a:off x="4121150" y="4848225"/>
            <a:ext cx="3795713" cy="773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dirty="0"/>
              <a:t>Permet de résoudre plusieurs types de problèmes</a:t>
            </a:r>
          </a:p>
        </p:txBody>
      </p:sp>
      <p:sp>
        <p:nvSpPr>
          <p:cNvPr id="10" name="Rectangle à coins arrondis 9"/>
          <p:cNvSpPr/>
          <p:nvPr/>
        </p:nvSpPr>
        <p:spPr>
          <a:xfrm>
            <a:off x="8445500" y="4283242"/>
            <a:ext cx="2139950" cy="476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900" dirty="0"/>
              <a:t>Problème de type 1 ex composition avec recherche de l’une des parties</a:t>
            </a:r>
          </a:p>
        </p:txBody>
      </p:sp>
      <p:sp>
        <p:nvSpPr>
          <p:cNvPr id="11" name="Rectangle à coins arrondis 10"/>
          <p:cNvSpPr/>
          <p:nvPr/>
        </p:nvSpPr>
        <p:spPr>
          <a:xfrm>
            <a:off x="8445500" y="4781550"/>
            <a:ext cx="213995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000" dirty="0"/>
              <a:t>Problème de type 2: transformation négative avec recherche de l’état final</a:t>
            </a:r>
          </a:p>
        </p:txBody>
      </p:sp>
      <p:sp>
        <p:nvSpPr>
          <p:cNvPr id="12" name="Rectangle à coins arrondis 11"/>
          <p:cNvSpPr/>
          <p:nvPr/>
        </p:nvSpPr>
        <p:spPr>
          <a:xfrm>
            <a:off x="8437563" y="5310188"/>
            <a:ext cx="2139950" cy="60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900" dirty="0"/>
              <a:t>Problème de type 3: transformation positive avec recherche de l’état initial</a:t>
            </a:r>
          </a:p>
        </p:txBody>
      </p:sp>
      <p:sp>
        <p:nvSpPr>
          <p:cNvPr id="13" name="Flèche droite 12"/>
          <p:cNvSpPr/>
          <p:nvPr/>
        </p:nvSpPr>
        <p:spPr>
          <a:xfrm flipH="1">
            <a:off x="4116388" y="5957888"/>
            <a:ext cx="3795712" cy="658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dirty="0"/>
              <a:t>Permet de construire les différents sens d’une opération</a:t>
            </a:r>
          </a:p>
        </p:txBody>
      </p:sp>
      <p:sp>
        <p:nvSpPr>
          <p:cNvPr id="14" name="Rectangle à coins arrondis 13"/>
          <p:cNvSpPr/>
          <p:nvPr/>
        </p:nvSpPr>
        <p:spPr>
          <a:xfrm>
            <a:off x="8399463" y="6016625"/>
            <a:ext cx="2271712" cy="658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400" dirty="0"/>
              <a:t>Proposer des problèmes de toutes les catégories</a:t>
            </a:r>
          </a:p>
        </p:txBody>
      </p:sp>
      <p:sp>
        <p:nvSpPr>
          <p:cNvPr id="15" name="Rectangle à coins arrondis 14"/>
          <p:cNvSpPr/>
          <p:nvPr/>
        </p:nvSpPr>
        <p:spPr>
          <a:xfrm>
            <a:off x="8301684" y="2414378"/>
            <a:ext cx="1828800" cy="3984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dirty="0"/>
              <a:t>Valeur d’un complément</a:t>
            </a:r>
          </a:p>
        </p:txBody>
      </p:sp>
      <p:sp>
        <p:nvSpPr>
          <p:cNvPr id="17" name="Rectangle à coins arrondis 16"/>
          <p:cNvSpPr/>
          <p:nvPr/>
        </p:nvSpPr>
        <p:spPr>
          <a:xfrm>
            <a:off x="10810874" y="3770362"/>
            <a:ext cx="1446213" cy="3984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dirty="0"/>
              <a:t>Valeur avant une augmentation</a:t>
            </a:r>
          </a:p>
        </p:txBody>
      </p:sp>
      <p:grpSp>
        <p:nvGrpSpPr>
          <p:cNvPr id="19" name="Groupe 18"/>
          <p:cNvGrpSpPr>
            <a:grpSpLocks/>
          </p:cNvGrpSpPr>
          <p:nvPr/>
        </p:nvGrpSpPr>
        <p:grpSpPr bwMode="auto">
          <a:xfrm>
            <a:off x="10518055" y="2835546"/>
            <a:ext cx="1692201" cy="846620"/>
            <a:chOff x="10450132" y="2858936"/>
            <a:chExt cx="1692264" cy="846981"/>
          </a:xfrm>
        </p:grpSpPr>
        <p:sp>
          <p:nvSpPr>
            <p:cNvPr id="16" name="Rectangle à coins arrondis 15"/>
            <p:cNvSpPr/>
            <p:nvPr/>
          </p:nvSpPr>
          <p:spPr>
            <a:xfrm>
              <a:off x="10937439" y="2858936"/>
              <a:ext cx="1204957" cy="70197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dirty="0"/>
                <a:t>Résultat d’une</a:t>
              </a:r>
            </a:p>
            <a:p>
              <a:pPr algn="ctr" eaLnBrk="1" fontAlgn="auto" hangingPunct="1">
                <a:spcBef>
                  <a:spcPts val="0"/>
                </a:spcBef>
                <a:spcAft>
                  <a:spcPts val="0"/>
                </a:spcAft>
                <a:defRPr/>
              </a:pPr>
              <a:r>
                <a:rPr lang="fr-FR" sz="1200" dirty="0"/>
                <a:t> diminution</a:t>
              </a:r>
            </a:p>
          </p:txBody>
        </p:sp>
        <p:sp>
          <p:nvSpPr>
            <p:cNvPr id="18" name="Accolade ouvrante 17"/>
            <p:cNvSpPr/>
            <p:nvPr/>
          </p:nvSpPr>
          <p:spPr>
            <a:xfrm>
              <a:off x="10450132" y="3038883"/>
              <a:ext cx="204795" cy="667034"/>
            </a:xfrm>
            <a:prstGeom prst="leftBrace">
              <a:avLst/>
            </a:prstGeom>
            <a:noFill/>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p>
          </p:txBody>
        </p:sp>
      </p:grpSp>
    </p:spTree>
    <p:extLst>
      <p:ext uri="{BB962C8B-B14F-4D97-AF65-F5344CB8AC3E}">
        <p14:creationId xmlns:p14="http://schemas.microsoft.com/office/powerpoint/2010/main" val="26768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89253" y="3192922"/>
            <a:ext cx="6472733" cy="2588446"/>
          </a:xfrm>
          <a:prstGeom prst="rect">
            <a:avLst/>
          </a:prstGeom>
          <a:blipFill>
            <a:blip r:embed="rId2" cstate="print"/>
            <a:stretch>
              <a:fillRect/>
            </a:stretch>
          </a:blipFill>
        </p:spPr>
        <p:txBody>
          <a:bodyPr wrap="square" lIns="0" tIns="0" rIns="0" bIns="0" rtlCol="0">
            <a:noAutofit/>
          </a:bodyPr>
          <a:lstStyle/>
          <a:p>
            <a:endParaRPr sz="1154"/>
          </a:p>
        </p:txBody>
      </p:sp>
      <p:sp>
        <p:nvSpPr>
          <p:cNvPr id="4" name="object 4"/>
          <p:cNvSpPr/>
          <p:nvPr/>
        </p:nvSpPr>
        <p:spPr>
          <a:xfrm>
            <a:off x="2789253" y="339213"/>
            <a:ext cx="6472733" cy="2721529"/>
          </a:xfrm>
          <a:prstGeom prst="rect">
            <a:avLst/>
          </a:prstGeom>
          <a:blipFill>
            <a:blip r:embed="rId3" cstate="print"/>
            <a:stretch>
              <a:fillRect/>
            </a:stretch>
          </a:blipFill>
        </p:spPr>
        <p:txBody>
          <a:bodyPr wrap="square" lIns="0" tIns="0" rIns="0" bIns="0" rtlCol="0">
            <a:noAutofit/>
          </a:bodyPr>
          <a:lstStyle/>
          <a:p>
            <a:endParaRPr sz="1154"/>
          </a:p>
        </p:txBody>
      </p:sp>
      <p:sp>
        <p:nvSpPr>
          <p:cNvPr id="2" name="object 2"/>
          <p:cNvSpPr txBox="1"/>
          <p:nvPr/>
        </p:nvSpPr>
        <p:spPr>
          <a:xfrm>
            <a:off x="6432087" y="6495090"/>
            <a:ext cx="2121957" cy="204925"/>
          </a:xfrm>
          <a:prstGeom prst="rect">
            <a:avLst/>
          </a:prstGeom>
        </p:spPr>
        <p:txBody>
          <a:bodyPr wrap="square" lIns="0" tIns="0" rIns="0" bIns="0" rtlCol="0">
            <a:noAutofit/>
          </a:bodyPr>
          <a:lstStyle/>
          <a:p>
            <a:pPr algn="ctr">
              <a:lnSpc>
                <a:spcPts val="754"/>
              </a:lnSpc>
              <a:spcBef>
                <a:spcPts val="37"/>
              </a:spcBef>
            </a:pPr>
            <a:r>
              <a:rPr sz="1010" spc="-12" baseline="2600" dirty="0">
                <a:solidFill>
                  <a:srgbClr val="898989"/>
                </a:solidFill>
                <a:latin typeface="Calibri"/>
                <a:cs typeface="Calibri"/>
              </a:rPr>
              <a:t>R</a:t>
            </a:r>
            <a:r>
              <a:rPr sz="1010" spc="3" baseline="2600" dirty="0">
                <a:solidFill>
                  <a:srgbClr val="898989"/>
                </a:solidFill>
                <a:latin typeface="Calibri"/>
                <a:cs typeface="Calibri"/>
              </a:rPr>
              <a:t>é</a:t>
            </a:r>
            <a:r>
              <a:rPr sz="1010" spc="-3" baseline="2600" dirty="0">
                <a:solidFill>
                  <a:srgbClr val="898989"/>
                </a:solidFill>
                <a:latin typeface="Calibri"/>
                <a:cs typeface="Calibri"/>
              </a:rPr>
              <a:t>so</a:t>
            </a:r>
            <a:r>
              <a:rPr sz="1010" baseline="2600" dirty="0">
                <a:solidFill>
                  <a:srgbClr val="898989"/>
                </a:solidFill>
                <a:latin typeface="Calibri"/>
                <a:cs typeface="Calibri"/>
              </a:rPr>
              <a:t>l</a:t>
            </a:r>
            <a:r>
              <a:rPr sz="1010" spc="-3" baseline="2600" dirty="0">
                <a:solidFill>
                  <a:srgbClr val="898989"/>
                </a:solidFill>
                <a:latin typeface="Calibri"/>
                <a:cs typeface="Calibri"/>
              </a:rPr>
              <a:t>ut</a:t>
            </a:r>
            <a:r>
              <a:rPr sz="1010" baseline="2600" dirty="0">
                <a:solidFill>
                  <a:srgbClr val="898989"/>
                </a:solidFill>
                <a:latin typeface="Calibri"/>
                <a:cs typeface="Calibri"/>
              </a:rPr>
              <a:t>i</a:t>
            </a:r>
            <a:r>
              <a:rPr sz="1010" spc="-3" baseline="2600" dirty="0">
                <a:solidFill>
                  <a:srgbClr val="898989"/>
                </a:solidFill>
                <a:latin typeface="Calibri"/>
                <a:cs typeface="Calibri"/>
              </a:rPr>
              <a:t>o</a:t>
            </a:r>
            <a:r>
              <a:rPr sz="1010" baseline="2600" dirty="0">
                <a:solidFill>
                  <a:srgbClr val="898989"/>
                </a:solidFill>
                <a:latin typeface="Calibri"/>
                <a:cs typeface="Calibri"/>
              </a:rPr>
              <a:t>n</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d</a:t>
            </a:r>
            <a:r>
              <a:rPr sz="1010" baseline="2600" dirty="0">
                <a:solidFill>
                  <a:srgbClr val="898989"/>
                </a:solidFill>
                <a:latin typeface="Calibri"/>
                <a:cs typeface="Calibri"/>
              </a:rPr>
              <a:t>e</a:t>
            </a:r>
            <a:r>
              <a:rPr sz="1010" spc="-12" baseline="2760" dirty="0">
                <a:solidFill>
                  <a:srgbClr val="898989"/>
                </a:solidFill>
                <a:latin typeface="Times New Roman"/>
                <a:cs typeface="Times New Roman"/>
              </a:rPr>
              <a:t> </a:t>
            </a:r>
            <a:r>
              <a:rPr sz="1010" spc="-3" baseline="2600" dirty="0">
                <a:solidFill>
                  <a:srgbClr val="898989"/>
                </a:solidFill>
                <a:latin typeface="Calibri"/>
                <a:cs typeface="Calibri"/>
              </a:rPr>
              <a:t>p</a:t>
            </a:r>
            <a:r>
              <a:rPr sz="1010" spc="-6" baseline="2600" dirty="0">
                <a:solidFill>
                  <a:srgbClr val="898989"/>
                </a:solidFill>
                <a:latin typeface="Calibri"/>
                <a:cs typeface="Calibri"/>
              </a:rPr>
              <a:t>r</a:t>
            </a:r>
            <a:r>
              <a:rPr sz="1010" spc="-3" baseline="2600" dirty="0">
                <a:solidFill>
                  <a:srgbClr val="898989"/>
                </a:solidFill>
                <a:latin typeface="Calibri"/>
                <a:cs typeface="Calibri"/>
              </a:rPr>
              <a:t>ob</a:t>
            </a:r>
            <a:r>
              <a:rPr sz="1010" baseline="2600" dirty="0">
                <a:solidFill>
                  <a:srgbClr val="898989"/>
                </a:solidFill>
                <a:latin typeface="Calibri"/>
                <a:cs typeface="Calibri"/>
              </a:rPr>
              <a:t>l</a:t>
            </a:r>
            <a:r>
              <a:rPr sz="1010" spc="3" baseline="2600" dirty="0">
                <a:solidFill>
                  <a:srgbClr val="898989"/>
                </a:solidFill>
                <a:latin typeface="Calibri"/>
                <a:cs typeface="Calibri"/>
              </a:rPr>
              <a:t>è</a:t>
            </a:r>
            <a:r>
              <a:rPr sz="1010" spc="-3" baseline="2600" dirty="0">
                <a:solidFill>
                  <a:srgbClr val="898989"/>
                </a:solidFill>
                <a:latin typeface="Calibri"/>
                <a:cs typeface="Calibri"/>
              </a:rPr>
              <a:t>m</a:t>
            </a:r>
            <a:r>
              <a:rPr sz="1010" spc="3" baseline="2600" dirty="0">
                <a:solidFill>
                  <a:srgbClr val="898989"/>
                </a:solidFill>
                <a:latin typeface="Calibri"/>
                <a:cs typeface="Calibri"/>
              </a:rPr>
              <a:t>e</a:t>
            </a:r>
            <a:r>
              <a:rPr sz="1010" spc="-3" baseline="2600" dirty="0">
                <a:solidFill>
                  <a:srgbClr val="898989"/>
                </a:solidFill>
                <a:latin typeface="Calibri"/>
                <a:cs typeface="Calibri"/>
              </a:rPr>
              <a:t>s</a:t>
            </a:r>
            <a:r>
              <a:rPr sz="1010" baseline="2600" dirty="0">
                <a:solidFill>
                  <a:srgbClr val="898989"/>
                </a:solidFill>
                <a:latin typeface="Calibri"/>
                <a:cs typeface="Calibri"/>
              </a:rPr>
              <a:t>,</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M</a:t>
            </a:r>
            <a:r>
              <a:rPr sz="1010" baseline="2600" dirty="0">
                <a:solidFill>
                  <a:srgbClr val="898989"/>
                </a:solidFill>
                <a:latin typeface="Calibri"/>
                <a:cs typeface="Calibri"/>
              </a:rPr>
              <a:t>i</a:t>
            </a:r>
            <a:r>
              <a:rPr sz="1010" spc="-3" baseline="2600" dirty="0">
                <a:solidFill>
                  <a:srgbClr val="898989"/>
                </a:solidFill>
                <a:latin typeface="Calibri"/>
                <a:cs typeface="Calibri"/>
              </a:rPr>
              <a:t>gu</a:t>
            </a:r>
            <a:r>
              <a:rPr sz="1010" spc="3" baseline="2600" dirty="0">
                <a:solidFill>
                  <a:srgbClr val="898989"/>
                </a:solidFill>
                <a:latin typeface="Calibri"/>
                <a:cs typeface="Calibri"/>
              </a:rPr>
              <a:t>e</a:t>
            </a:r>
            <a:r>
              <a:rPr sz="1010" baseline="2600" dirty="0">
                <a:solidFill>
                  <a:srgbClr val="898989"/>
                </a:solidFill>
                <a:latin typeface="Calibri"/>
                <a:cs typeface="Calibri"/>
              </a:rPr>
              <a:t>l</a:t>
            </a:r>
            <a:r>
              <a:rPr sz="1010" spc="-16" baseline="2760" dirty="0">
                <a:solidFill>
                  <a:srgbClr val="898989"/>
                </a:solidFill>
                <a:latin typeface="Times New Roman"/>
                <a:cs typeface="Times New Roman"/>
              </a:rPr>
              <a:t> </a:t>
            </a:r>
            <a:r>
              <a:rPr sz="1010" spc="-60" baseline="2600" dirty="0">
                <a:solidFill>
                  <a:srgbClr val="898989"/>
                </a:solidFill>
                <a:latin typeface="Calibri"/>
                <a:cs typeface="Calibri"/>
              </a:rPr>
              <a:t>T</a:t>
            </a:r>
            <a:r>
              <a:rPr sz="1010" spc="-3" baseline="2600" dirty="0">
                <a:solidFill>
                  <a:srgbClr val="898989"/>
                </a:solidFill>
                <a:latin typeface="Calibri"/>
                <a:cs typeface="Calibri"/>
              </a:rPr>
              <a:t>oqu</a:t>
            </a:r>
            <a:r>
              <a:rPr sz="1010" spc="3" baseline="2600" dirty="0">
                <a:solidFill>
                  <a:srgbClr val="898989"/>
                </a:solidFill>
                <a:latin typeface="Calibri"/>
                <a:cs typeface="Calibri"/>
              </a:rPr>
              <a:t>e</a:t>
            </a:r>
            <a:r>
              <a:rPr sz="1010" baseline="2600" dirty="0">
                <a:solidFill>
                  <a:srgbClr val="898989"/>
                </a:solidFill>
                <a:latin typeface="Calibri"/>
                <a:cs typeface="Calibri"/>
              </a:rPr>
              <a:t>t</a:t>
            </a:r>
            <a:r>
              <a:rPr sz="1010" spc="-19" baseline="2760" dirty="0">
                <a:solidFill>
                  <a:srgbClr val="898989"/>
                </a:solidFill>
                <a:latin typeface="Times New Roman"/>
                <a:cs typeface="Times New Roman"/>
              </a:rPr>
              <a:t> </a:t>
            </a:r>
            <a:r>
              <a:rPr sz="1010" baseline="2600" dirty="0">
                <a:solidFill>
                  <a:srgbClr val="898989"/>
                </a:solidFill>
                <a:latin typeface="Calibri"/>
                <a:cs typeface="Calibri"/>
              </a:rPr>
              <a:t>-</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P</a:t>
            </a:r>
            <a:r>
              <a:rPr sz="1010" baseline="2600" dirty="0">
                <a:solidFill>
                  <a:srgbClr val="898989"/>
                </a:solidFill>
                <a:latin typeface="Calibri"/>
                <a:cs typeface="Calibri"/>
              </a:rPr>
              <a:t>NF</a:t>
            </a:r>
            <a:r>
              <a:rPr sz="1010" spc="-9" baseline="2760" dirty="0">
                <a:solidFill>
                  <a:srgbClr val="898989"/>
                </a:solidFill>
                <a:latin typeface="Times New Roman"/>
                <a:cs typeface="Times New Roman"/>
              </a:rPr>
              <a:t> </a:t>
            </a:r>
            <a:r>
              <a:rPr sz="1010" spc="3" baseline="2600" dirty="0">
                <a:solidFill>
                  <a:srgbClr val="898989"/>
                </a:solidFill>
                <a:latin typeface="Calibri"/>
                <a:cs typeface="Calibri"/>
              </a:rPr>
              <a:t>R</a:t>
            </a:r>
            <a:r>
              <a:rPr sz="1010" spc="-3" baseline="2600" dirty="0">
                <a:solidFill>
                  <a:srgbClr val="898989"/>
                </a:solidFill>
                <a:latin typeface="Calibri"/>
                <a:cs typeface="Calibri"/>
              </a:rPr>
              <a:t>M</a:t>
            </a:r>
            <a:r>
              <a:rPr sz="1010" baseline="2600" dirty="0">
                <a:solidFill>
                  <a:srgbClr val="898989"/>
                </a:solidFill>
                <a:latin typeface="Calibri"/>
                <a:cs typeface="Calibri"/>
              </a:rPr>
              <a:t>C</a:t>
            </a:r>
            <a:r>
              <a:rPr sz="1010" spc="-22" baseline="2760" dirty="0">
                <a:solidFill>
                  <a:srgbClr val="898989"/>
                </a:solidFill>
                <a:latin typeface="Times New Roman"/>
                <a:cs typeface="Times New Roman"/>
              </a:rPr>
              <a:t> </a:t>
            </a:r>
            <a:r>
              <a:rPr sz="1010" spc="-3" baseline="2600" dirty="0">
                <a:solidFill>
                  <a:srgbClr val="898989"/>
                </a:solidFill>
                <a:latin typeface="Calibri"/>
                <a:cs typeface="Calibri"/>
              </a:rPr>
              <a:t>Oc</a:t>
            </a:r>
            <a:r>
              <a:rPr sz="1010" spc="-12" baseline="2600" dirty="0">
                <a:solidFill>
                  <a:srgbClr val="898989"/>
                </a:solidFill>
                <a:latin typeface="Calibri"/>
                <a:cs typeface="Calibri"/>
              </a:rPr>
              <a:t>t</a:t>
            </a:r>
            <a:r>
              <a:rPr sz="1010" spc="-3" baseline="2600" dirty="0">
                <a:solidFill>
                  <a:srgbClr val="898989"/>
                </a:solidFill>
                <a:latin typeface="Calibri"/>
                <a:cs typeface="Calibri"/>
              </a:rPr>
              <a:t>ob</a:t>
            </a:r>
            <a:r>
              <a:rPr sz="1010" spc="-6" baseline="2600" dirty="0">
                <a:solidFill>
                  <a:srgbClr val="898989"/>
                </a:solidFill>
                <a:latin typeface="Calibri"/>
                <a:cs typeface="Calibri"/>
              </a:rPr>
              <a:t>r</a:t>
            </a:r>
            <a:r>
              <a:rPr sz="1010" baseline="2600" dirty="0">
                <a:solidFill>
                  <a:srgbClr val="898989"/>
                </a:solidFill>
                <a:latin typeface="Calibri"/>
                <a:cs typeface="Calibri"/>
              </a:rPr>
              <a:t>e</a:t>
            </a:r>
            <a:endParaRPr sz="673">
              <a:latin typeface="Calibri"/>
              <a:cs typeface="Calibri"/>
            </a:endParaRPr>
          </a:p>
          <a:p>
            <a:pPr marL="955253" marR="961882" algn="ctr">
              <a:lnSpc>
                <a:spcPts val="808"/>
              </a:lnSpc>
              <a:spcBef>
                <a:spcPts val="3"/>
              </a:spcBef>
            </a:pPr>
            <a:r>
              <a:rPr sz="1010" spc="3" baseline="2600" dirty="0">
                <a:solidFill>
                  <a:srgbClr val="898989"/>
                </a:solidFill>
                <a:latin typeface="Calibri"/>
                <a:cs typeface="Calibri"/>
              </a:rPr>
              <a:t>201</a:t>
            </a:r>
            <a:r>
              <a:rPr sz="1010" baseline="2600" dirty="0">
                <a:solidFill>
                  <a:srgbClr val="898989"/>
                </a:solidFill>
                <a:latin typeface="Calibri"/>
                <a:cs typeface="Calibri"/>
              </a:rPr>
              <a:t>9</a:t>
            </a:r>
            <a:endParaRPr sz="673">
              <a:latin typeface="Calibri"/>
              <a:cs typeface="Calibri"/>
            </a:endParaRPr>
          </a:p>
        </p:txBody>
      </p:sp>
    </p:spTree>
    <p:extLst>
      <p:ext uri="{BB962C8B-B14F-4D97-AF65-F5344CB8AC3E}">
        <p14:creationId xmlns:p14="http://schemas.microsoft.com/office/powerpoint/2010/main" val="1149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1"/>
          <p:cNvPicPr>
            <a:picLocks noChangeAspect="1"/>
          </p:cNvPicPr>
          <p:nvPr/>
        </p:nvPicPr>
        <p:blipFill rotWithShape="1">
          <a:blip r:embed="rId3">
            <a:extLst>
              <a:ext uri="{28A0092B-C50C-407E-A947-70E740481C1C}">
                <a14:useLocalDpi xmlns:a14="http://schemas.microsoft.com/office/drawing/2010/main" val="0"/>
              </a:ext>
            </a:extLst>
          </a:blip>
          <a:srcRect b="33221"/>
          <a:stretch/>
        </p:blipFill>
        <p:spPr bwMode="auto">
          <a:xfrm>
            <a:off x="0" y="514990"/>
            <a:ext cx="6635751" cy="333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Image 2"/>
          <p:cNvPicPr>
            <a:picLocks noChangeAspect="1"/>
          </p:cNvPicPr>
          <p:nvPr/>
        </p:nvPicPr>
        <p:blipFill rotWithShape="1">
          <a:blip r:embed="rId4">
            <a:extLst>
              <a:ext uri="{28A0092B-C50C-407E-A947-70E740481C1C}">
                <a14:useLocalDpi xmlns:a14="http://schemas.microsoft.com/office/drawing/2010/main" val="0"/>
              </a:ext>
            </a:extLst>
          </a:blip>
          <a:srcRect r="10507" b="28884"/>
          <a:stretch/>
        </p:blipFill>
        <p:spPr bwMode="auto">
          <a:xfrm>
            <a:off x="6150845" y="514011"/>
            <a:ext cx="5971200" cy="355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lèche vers le bas 32"/>
          <p:cNvSpPr/>
          <p:nvPr/>
        </p:nvSpPr>
        <p:spPr>
          <a:xfrm>
            <a:off x="2605364" y="3590158"/>
            <a:ext cx="348866" cy="806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436001" y="4385210"/>
            <a:ext cx="5036457" cy="226323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flipV="1">
            <a:off x="1141961" y="5662011"/>
            <a:ext cx="393896" cy="253218"/>
          </a:xfrm>
          <a:prstGeom prst="straightConnector1">
            <a:avLst/>
          </a:prstGeom>
          <a:solidFill>
            <a:schemeClr val="bg2">
              <a:lumMod val="9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141961" y="5310318"/>
            <a:ext cx="1280160" cy="351692"/>
          </a:xfrm>
          <a:prstGeom prst="rect">
            <a:avLst/>
          </a:prstGeom>
          <a:solidFill>
            <a:schemeClr val="bg2">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latin typeface="Ink Free" panose="03080402000500000000" pitchFamily="66" charset="0"/>
              </a:rPr>
              <a:t>47</a:t>
            </a:r>
            <a:endParaRPr lang="fr-FR" b="1" dirty="0">
              <a:solidFill>
                <a:srgbClr val="002060"/>
              </a:solidFill>
              <a:latin typeface="Ink Free" panose="03080402000500000000" pitchFamily="66" charset="0"/>
            </a:endParaRPr>
          </a:p>
        </p:txBody>
      </p:sp>
      <p:sp>
        <p:nvSpPr>
          <p:cNvPr id="5" name="Rectangle 4"/>
          <p:cNvSpPr/>
          <p:nvPr/>
        </p:nvSpPr>
        <p:spPr>
          <a:xfrm>
            <a:off x="2422120" y="5310318"/>
            <a:ext cx="1702191" cy="351692"/>
          </a:xfrm>
          <a:prstGeom prst="rect">
            <a:avLst/>
          </a:prstGeom>
          <a:solidFill>
            <a:schemeClr val="bg2">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latin typeface="Ink Free" panose="03080402000500000000" pitchFamily="66" charset="0"/>
              </a:rPr>
              <a:t>?</a:t>
            </a:r>
            <a:endParaRPr lang="fr-FR" b="1" dirty="0">
              <a:solidFill>
                <a:srgbClr val="002060"/>
              </a:solidFill>
              <a:latin typeface="Ink Free" panose="03080402000500000000" pitchFamily="66" charset="0"/>
            </a:endParaRPr>
          </a:p>
        </p:txBody>
      </p:sp>
      <p:sp>
        <p:nvSpPr>
          <p:cNvPr id="7" name="ZoneTexte 6"/>
          <p:cNvSpPr txBox="1"/>
          <p:nvPr/>
        </p:nvSpPr>
        <p:spPr>
          <a:xfrm>
            <a:off x="410441" y="5915229"/>
            <a:ext cx="2011679" cy="646331"/>
          </a:xfrm>
          <a:prstGeom prst="rect">
            <a:avLst/>
          </a:prstGeom>
          <a:solidFill>
            <a:schemeClr val="bg2">
              <a:lumMod val="90000"/>
            </a:schemeClr>
          </a:solidFill>
        </p:spPr>
        <p:txBody>
          <a:bodyPr wrap="square" rtlCol="0">
            <a:spAutoFit/>
          </a:bodyPr>
          <a:lstStyle/>
          <a:p>
            <a:pPr algn="ctr"/>
            <a:r>
              <a:rPr lang="fr-FR" dirty="0" smtClean="0">
                <a:latin typeface="Ink Free" panose="03080402000500000000" pitchFamily="66" charset="0"/>
              </a:rPr>
              <a:t>Jetons donnés à Agathe</a:t>
            </a:r>
            <a:endParaRPr lang="fr-FR" dirty="0">
              <a:latin typeface="Ink Free" panose="03080402000500000000" pitchFamily="66" charset="0"/>
            </a:endParaRPr>
          </a:p>
        </p:txBody>
      </p:sp>
      <p:cxnSp>
        <p:nvCxnSpPr>
          <p:cNvPr id="10" name="Connecteur droit avec flèche 9"/>
          <p:cNvCxnSpPr/>
          <p:nvPr/>
        </p:nvCxnSpPr>
        <p:spPr>
          <a:xfrm flipH="1" flipV="1">
            <a:off x="3153640" y="5662010"/>
            <a:ext cx="386861" cy="351692"/>
          </a:xfrm>
          <a:prstGeom prst="straightConnector1">
            <a:avLst/>
          </a:prstGeom>
          <a:solidFill>
            <a:schemeClr val="bg2">
              <a:lumMod val="9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540501" y="5915229"/>
            <a:ext cx="1704488" cy="646331"/>
          </a:xfrm>
          <a:prstGeom prst="rect">
            <a:avLst/>
          </a:prstGeom>
          <a:solidFill>
            <a:schemeClr val="bg2">
              <a:lumMod val="90000"/>
            </a:schemeClr>
          </a:solidFill>
        </p:spPr>
        <p:txBody>
          <a:bodyPr wrap="square" rtlCol="0">
            <a:spAutoFit/>
          </a:bodyPr>
          <a:lstStyle/>
          <a:p>
            <a:pPr algn="ctr"/>
            <a:r>
              <a:rPr lang="fr-FR" dirty="0" smtClean="0">
                <a:latin typeface="Ink Free" panose="03080402000500000000" pitchFamily="66" charset="0"/>
              </a:rPr>
              <a:t>Ce qui reste à Kévin</a:t>
            </a:r>
            <a:endParaRPr lang="fr-FR" dirty="0">
              <a:latin typeface="Ink Free" panose="03080402000500000000" pitchFamily="66" charset="0"/>
            </a:endParaRPr>
          </a:p>
        </p:txBody>
      </p:sp>
      <p:sp>
        <p:nvSpPr>
          <p:cNvPr id="14" name="Forme libre 13"/>
          <p:cNvSpPr/>
          <p:nvPr/>
        </p:nvSpPr>
        <p:spPr>
          <a:xfrm>
            <a:off x="1141961" y="5028089"/>
            <a:ext cx="2996924" cy="239154"/>
          </a:xfrm>
          <a:custGeom>
            <a:avLst/>
            <a:gdLst>
              <a:gd name="connsiteX0" fmla="*/ 0 w 2996924"/>
              <a:gd name="connsiteY0" fmla="*/ 225087 h 239154"/>
              <a:gd name="connsiteX1" fmla="*/ 70339 w 2996924"/>
              <a:gd name="connsiteY1" fmla="*/ 196951 h 239154"/>
              <a:gd name="connsiteX2" fmla="*/ 168813 w 2996924"/>
              <a:gd name="connsiteY2" fmla="*/ 168816 h 239154"/>
              <a:gd name="connsiteX3" fmla="*/ 211016 w 2996924"/>
              <a:gd name="connsiteY3" fmla="*/ 140681 h 239154"/>
              <a:gd name="connsiteX4" fmla="*/ 295422 w 2996924"/>
              <a:gd name="connsiteY4" fmla="*/ 112545 h 239154"/>
              <a:gd name="connsiteX5" fmla="*/ 337625 w 2996924"/>
              <a:gd name="connsiteY5" fmla="*/ 84410 h 239154"/>
              <a:gd name="connsiteX6" fmla="*/ 407963 w 2996924"/>
              <a:gd name="connsiteY6" fmla="*/ 70342 h 239154"/>
              <a:gd name="connsiteX7" fmla="*/ 492369 w 2996924"/>
              <a:gd name="connsiteY7" fmla="*/ 42207 h 239154"/>
              <a:gd name="connsiteX8" fmla="*/ 562708 w 2996924"/>
              <a:gd name="connsiteY8" fmla="*/ 4 h 239154"/>
              <a:gd name="connsiteX9" fmla="*/ 1969477 w 2996924"/>
              <a:gd name="connsiteY9" fmla="*/ 28139 h 239154"/>
              <a:gd name="connsiteX10" fmla="*/ 2180493 w 2996924"/>
              <a:gd name="connsiteY10" fmla="*/ 42207 h 239154"/>
              <a:gd name="connsiteX11" fmla="*/ 2236763 w 2996924"/>
              <a:gd name="connsiteY11" fmla="*/ 56274 h 239154"/>
              <a:gd name="connsiteX12" fmla="*/ 2307102 w 2996924"/>
              <a:gd name="connsiteY12" fmla="*/ 70342 h 239154"/>
              <a:gd name="connsiteX13" fmla="*/ 2757268 w 2996924"/>
              <a:gd name="connsiteY13" fmla="*/ 56274 h 239154"/>
              <a:gd name="connsiteX14" fmla="*/ 2785403 w 2996924"/>
              <a:gd name="connsiteY14" fmla="*/ 84410 h 239154"/>
              <a:gd name="connsiteX15" fmla="*/ 2926080 w 2996924"/>
              <a:gd name="connsiteY15" fmla="*/ 112545 h 239154"/>
              <a:gd name="connsiteX16" fmla="*/ 2954216 w 2996924"/>
              <a:gd name="connsiteY16" fmla="*/ 140681 h 239154"/>
              <a:gd name="connsiteX17" fmla="*/ 2996419 w 2996924"/>
              <a:gd name="connsiteY17" fmla="*/ 225087 h 239154"/>
              <a:gd name="connsiteX18" fmla="*/ 2996419 w 2996924"/>
              <a:gd name="connsiteY18" fmla="*/ 239154 h 23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6924" h="239154">
                <a:moveTo>
                  <a:pt x="0" y="225087"/>
                </a:moveTo>
                <a:cubicBezTo>
                  <a:pt x="23446" y="215708"/>
                  <a:pt x="46382" y="204937"/>
                  <a:pt x="70339" y="196951"/>
                </a:cubicBezTo>
                <a:cubicBezTo>
                  <a:pt x="97389" y="187934"/>
                  <a:pt x="141713" y="182366"/>
                  <a:pt x="168813" y="168816"/>
                </a:cubicBezTo>
                <a:cubicBezTo>
                  <a:pt x="183935" y="161255"/>
                  <a:pt x="195566" y="147548"/>
                  <a:pt x="211016" y="140681"/>
                </a:cubicBezTo>
                <a:cubicBezTo>
                  <a:pt x="238117" y="128636"/>
                  <a:pt x="270746" y="128996"/>
                  <a:pt x="295422" y="112545"/>
                </a:cubicBezTo>
                <a:cubicBezTo>
                  <a:pt x="309490" y="103167"/>
                  <a:pt x="321794" y="90347"/>
                  <a:pt x="337625" y="84410"/>
                </a:cubicBezTo>
                <a:cubicBezTo>
                  <a:pt x="360013" y="76014"/>
                  <a:pt x="384895" y="76633"/>
                  <a:pt x="407963" y="70342"/>
                </a:cubicBezTo>
                <a:cubicBezTo>
                  <a:pt x="436575" y="62539"/>
                  <a:pt x="492369" y="42207"/>
                  <a:pt x="492369" y="42207"/>
                </a:cubicBezTo>
                <a:cubicBezTo>
                  <a:pt x="514343" y="20233"/>
                  <a:pt x="526534" y="-347"/>
                  <a:pt x="562708" y="4"/>
                </a:cubicBezTo>
                <a:cubicBezTo>
                  <a:pt x="1031703" y="4557"/>
                  <a:pt x="1500554" y="18761"/>
                  <a:pt x="1969477" y="28139"/>
                </a:cubicBezTo>
                <a:cubicBezTo>
                  <a:pt x="2039816" y="32828"/>
                  <a:pt x="2110386" y="34827"/>
                  <a:pt x="2180493" y="42207"/>
                </a:cubicBezTo>
                <a:cubicBezTo>
                  <a:pt x="2199721" y="44231"/>
                  <a:pt x="2217889" y="52080"/>
                  <a:pt x="2236763" y="56274"/>
                </a:cubicBezTo>
                <a:cubicBezTo>
                  <a:pt x="2260104" y="61461"/>
                  <a:pt x="2283656" y="65653"/>
                  <a:pt x="2307102" y="70342"/>
                </a:cubicBezTo>
                <a:cubicBezTo>
                  <a:pt x="2457157" y="65653"/>
                  <a:pt x="2607204" y="51860"/>
                  <a:pt x="2757268" y="56274"/>
                </a:cubicBezTo>
                <a:cubicBezTo>
                  <a:pt x="2770525" y="56664"/>
                  <a:pt x="2774030" y="77586"/>
                  <a:pt x="2785403" y="84410"/>
                </a:cubicBezTo>
                <a:cubicBezTo>
                  <a:pt x="2816095" y="102826"/>
                  <a:pt x="2909004" y="110106"/>
                  <a:pt x="2926080" y="112545"/>
                </a:cubicBezTo>
                <a:cubicBezTo>
                  <a:pt x="2935459" y="121924"/>
                  <a:pt x="2945930" y="130324"/>
                  <a:pt x="2954216" y="140681"/>
                </a:cubicBezTo>
                <a:cubicBezTo>
                  <a:pt x="2979221" y="171938"/>
                  <a:pt x="2986964" y="187267"/>
                  <a:pt x="2996419" y="225087"/>
                </a:cubicBezTo>
                <a:cubicBezTo>
                  <a:pt x="2997556" y="229636"/>
                  <a:pt x="2996419" y="234465"/>
                  <a:pt x="2996419" y="239154"/>
                </a:cubicBezTo>
              </a:path>
            </a:pathLst>
          </a:cu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303245" y="4690439"/>
            <a:ext cx="745588" cy="369332"/>
          </a:xfrm>
          <a:prstGeom prst="rect">
            <a:avLst/>
          </a:prstGeom>
          <a:solidFill>
            <a:schemeClr val="bg2">
              <a:lumMod val="90000"/>
            </a:schemeClr>
          </a:solidFill>
        </p:spPr>
        <p:txBody>
          <a:bodyPr wrap="square" rtlCol="0">
            <a:spAutoFit/>
          </a:bodyPr>
          <a:lstStyle/>
          <a:p>
            <a:r>
              <a:rPr lang="fr-FR" b="1" dirty="0" smtClean="0">
                <a:solidFill>
                  <a:srgbClr val="002060"/>
                </a:solidFill>
                <a:latin typeface="Ink Free" panose="03080402000500000000" pitchFamily="66" charset="0"/>
              </a:rPr>
              <a:t>123</a:t>
            </a:r>
            <a:endParaRPr lang="fr-FR" b="1" dirty="0">
              <a:solidFill>
                <a:srgbClr val="002060"/>
              </a:solidFill>
              <a:latin typeface="Ink Free" panose="03080402000500000000" pitchFamily="66" charset="0"/>
            </a:endParaRPr>
          </a:p>
        </p:txBody>
      </p:sp>
      <p:cxnSp>
        <p:nvCxnSpPr>
          <p:cNvPr id="18" name="Connecteur droit avec flèche 17"/>
          <p:cNvCxnSpPr/>
          <p:nvPr/>
        </p:nvCxnSpPr>
        <p:spPr>
          <a:xfrm flipH="1">
            <a:off x="2872033" y="4788912"/>
            <a:ext cx="563214" cy="86193"/>
          </a:xfrm>
          <a:prstGeom prst="straightConnector1">
            <a:avLst/>
          </a:prstGeom>
          <a:solidFill>
            <a:schemeClr val="bg2">
              <a:lumMod val="9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163547" y="4455722"/>
            <a:ext cx="1165778" cy="830997"/>
          </a:xfrm>
          <a:prstGeom prst="rect">
            <a:avLst/>
          </a:prstGeom>
          <a:solidFill>
            <a:schemeClr val="bg2">
              <a:lumMod val="90000"/>
            </a:schemeClr>
          </a:solidFill>
        </p:spPr>
        <p:txBody>
          <a:bodyPr wrap="square" rtlCol="0">
            <a:spAutoFit/>
          </a:bodyPr>
          <a:lstStyle/>
          <a:p>
            <a:pPr algn="ctr"/>
            <a:r>
              <a:rPr lang="fr-FR" sz="1600" dirty="0" smtClean="0">
                <a:latin typeface="Ink Free" panose="03080402000500000000" pitchFamily="66" charset="0"/>
              </a:rPr>
              <a:t>Jetons qu’avait Kévin</a:t>
            </a:r>
            <a:endParaRPr lang="fr-FR" sz="1600" dirty="0">
              <a:latin typeface="Ink Free" panose="03080402000500000000" pitchFamily="66" charset="0"/>
            </a:endParaRPr>
          </a:p>
        </p:txBody>
      </p:sp>
      <p:sp>
        <p:nvSpPr>
          <p:cNvPr id="4" name="Rectangle à coins arrondis 3"/>
          <p:cNvSpPr/>
          <p:nvPr/>
        </p:nvSpPr>
        <p:spPr>
          <a:xfrm>
            <a:off x="2500694" y="3398779"/>
            <a:ext cx="2474636" cy="455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p:cNvGrpSpPr/>
          <p:nvPr/>
        </p:nvGrpSpPr>
        <p:grpSpPr>
          <a:xfrm>
            <a:off x="6415505" y="3575661"/>
            <a:ext cx="5036457" cy="2904855"/>
            <a:chOff x="6696345" y="3768803"/>
            <a:chExt cx="5036457" cy="2904855"/>
          </a:xfrm>
          <a:solidFill>
            <a:schemeClr val="accent2">
              <a:lumMod val="60000"/>
              <a:lumOff val="40000"/>
            </a:schemeClr>
          </a:solidFill>
        </p:grpSpPr>
        <p:sp>
          <p:nvSpPr>
            <p:cNvPr id="26" name="Rectangle à coins arrondis 25"/>
            <p:cNvSpPr/>
            <p:nvPr/>
          </p:nvSpPr>
          <p:spPr>
            <a:xfrm>
              <a:off x="6696345" y="4410427"/>
              <a:ext cx="5036457" cy="226323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p:cNvGrpSpPr/>
            <p:nvPr/>
          </p:nvGrpSpPr>
          <p:grpSpPr>
            <a:xfrm>
              <a:off x="7459150" y="3768803"/>
              <a:ext cx="3418647" cy="2534474"/>
              <a:chOff x="7459150" y="3721231"/>
              <a:chExt cx="3418647" cy="2490932"/>
            </a:xfrm>
            <a:grpFill/>
          </p:grpSpPr>
          <p:grpSp>
            <p:nvGrpSpPr>
              <p:cNvPr id="32" name="Groupe 31"/>
              <p:cNvGrpSpPr/>
              <p:nvPr/>
            </p:nvGrpSpPr>
            <p:grpSpPr>
              <a:xfrm>
                <a:off x="7459150" y="5002342"/>
                <a:ext cx="3418647" cy="1209821"/>
                <a:chOff x="7019778" y="5542671"/>
                <a:chExt cx="3418647" cy="1209821"/>
              </a:xfrm>
              <a:grpFill/>
            </p:grpSpPr>
            <p:sp>
              <p:nvSpPr>
                <p:cNvPr id="22" name="Rectangle 21"/>
                <p:cNvSpPr/>
                <p:nvPr/>
              </p:nvSpPr>
              <p:spPr>
                <a:xfrm>
                  <a:off x="8412480" y="5542671"/>
                  <a:ext cx="1083212" cy="37982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86</a:t>
                  </a:r>
                  <a:endParaRPr lang="fr-FR" b="1" dirty="0">
                    <a:solidFill>
                      <a:srgbClr val="002060"/>
                    </a:solidFill>
                  </a:endParaRPr>
                </a:p>
              </p:txBody>
            </p:sp>
            <p:sp>
              <p:nvSpPr>
                <p:cNvPr id="28" name="Rectangle 27"/>
                <p:cNvSpPr/>
                <p:nvPr/>
              </p:nvSpPr>
              <p:spPr>
                <a:xfrm>
                  <a:off x="8412480" y="6065730"/>
                  <a:ext cx="1083212" cy="37982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86</a:t>
                  </a:r>
                  <a:endParaRPr lang="fr-FR" b="1" dirty="0">
                    <a:solidFill>
                      <a:srgbClr val="002060"/>
                    </a:solidFill>
                  </a:endParaRPr>
                </a:p>
              </p:txBody>
            </p:sp>
            <p:sp>
              <p:nvSpPr>
                <p:cNvPr id="29" name="Rectangle 28"/>
                <p:cNvSpPr/>
                <p:nvPr/>
              </p:nvSpPr>
              <p:spPr>
                <a:xfrm>
                  <a:off x="9495692" y="6065729"/>
                  <a:ext cx="928468" cy="37982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35</a:t>
                  </a:r>
                  <a:endParaRPr lang="fr-FR" b="1" dirty="0">
                    <a:solidFill>
                      <a:srgbClr val="002060"/>
                    </a:solidFill>
                  </a:endParaRPr>
                </a:p>
              </p:txBody>
            </p:sp>
            <p:sp>
              <p:nvSpPr>
                <p:cNvPr id="23" name="ZoneTexte 22"/>
                <p:cNvSpPr txBox="1"/>
                <p:nvPr/>
              </p:nvSpPr>
              <p:spPr>
                <a:xfrm>
                  <a:off x="7019778" y="5542671"/>
                  <a:ext cx="1195754" cy="923330"/>
                </a:xfrm>
                <a:prstGeom prst="rect">
                  <a:avLst/>
                </a:prstGeom>
                <a:grpFill/>
              </p:spPr>
              <p:txBody>
                <a:bodyPr wrap="square" rtlCol="0">
                  <a:spAutoFit/>
                </a:bodyPr>
                <a:lstStyle/>
                <a:p>
                  <a:r>
                    <a:rPr lang="fr-FR" dirty="0" smtClean="0">
                      <a:latin typeface="Ink Free" panose="03080402000500000000" pitchFamily="66" charset="0"/>
                    </a:rPr>
                    <a:t>Antoine</a:t>
                  </a:r>
                </a:p>
                <a:p>
                  <a:endParaRPr lang="fr-FR" dirty="0">
                    <a:latin typeface="Ink Free" panose="03080402000500000000" pitchFamily="66" charset="0"/>
                  </a:endParaRPr>
                </a:p>
                <a:p>
                  <a:r>
                    <a:rPr lang="fr-FR" dirty="0" smtClean="0">
                      <a:latin typeface="Ink Free" panose="03080402000500000000" pitchFamily="66" charset="0"/>
                    </a:rPr>
                    <a:t>Johanna</a:t>
                  </a:r>
                  <a:endParaRPr lang="fr-FR" dirty="0">
                    <a:latin typeface="Ink Free" panose="03080402000500000000" pitchFamily="66" charset="0"/>
                  </a:endParaRPr>
                </a:p>
              </p:txBody>
            </p:sp>
            <p:sp>
              <p:nvSpPr>
                <p:cNvPr id="30" name="Forme libre 29"/>
                <p:cNvSpPr/>
                <p:nvPr/>
              </p:nvSpPr>
              <p:spPr>
                <a:xfrm>
                  <a:off x="8440615" y="6457071"/>
                  <a:ext cx="1997810" cy="295421"/>
                </a:xfrm>
                <a:custGeom>
                  <a:avLst/>
                  <a:gdLst>
                    <a:gd name="connsiteX0" fmla="*/ 0 w 1997810"/>
                    <a:gd name="connsiteY0" fmla="*/ 0 h 295421"/>
                    <a:gd name="connsiteX1" fmla="*/ 126610 w 1997810"/>
                    <a:gd name="connsiteY1" fmla="*/ 84406 h 295421"/>
                    <a:gd name="connsiteX2" fmla="*/ 225083 w 1997810"/>
                    <a:gd name="connsiteY2" fmla="*/ 140677 h 295421"/>
                    <a:gd name="connsiteX3" fmla="*/ 309490 w 1997810"/>
                    <a:gd name="connsiteY3" fmla="*/ 196947 h 295421"/>
                    <a:gd name="connsiteX4" fmla="*/ 379828 w 1997810"/>
                    <a:gd name="connsiteY4" fmla="*/ 211015 h 295421"/>
                    <a:gd name="connsiteX5" fmla="*/ 534573 w 1997810"/>
                    <a:gd name="connsiteY5" fmla="*/ 253218 h 295421"/>
                    <a:gd name="connsiteX6" fmla="*/ 633047 w 1997810"/>
                    <a:gd name="connsiteY6" fmla="*/ 267286 h 295421"/>
                    <a:gd name="connsiteX7" fmla="*/ 689317 w 1997810"/>
                    <a:gd name="connsiteY7" fmla="*/ 281354 h 295421"/>
                    <a:gd name="connsiteX8" fmla="*/ 1153551 w 1997810"/>
                    <a:gd name="connsiteY8" fmla="*/ 295421 h 295421"/>
                    <a:gd name="connsiteX9" fmla="*/ 1547447 w 1997810"/>
                    <a:gd name="connsiteY9" fmla="*/ 281354 h 295421"/>
                    <a:gd name="connsiteX10" fmla="*/ 1603717 w 1997810"/>
                    <a:gd name="connsiteY10" fmla="*/ 253218 h 295421"/>
                    <a:gd name="connsiteX11" fmla="*/ 1716259 w 1997810"/>
                    <a:gd name="connsiteY11" fmla="*/ 225083 h 295421"/>
                    <a:gd name="connsiteX12" fmla="*/ 1772530 w 1997810"/>
                    <a:gd name="connsiteY12" fmla="*/ 211015 h 295421"/>
                    <a:gd name="connsiteX13" fmla="*/ 1814733 w 1997810"/>
                    <a:gd name="connsiteY13" fmla="*/ 196947 h 295421"/>
                    <a:gd name="connsiteX14" fmla="*/ 1899139 w 1997810"/>
                    <a:gd name="connsiteY14" fmla="*/ 154744 h 295421"/>
                    <a:gd name="connsiteX15" fmla="*/ 1941342 w 1997810"/>
                    <a:gd name="connsiteY15" fmla="*/ 112541 h 295421"/>
                    <a:gd name="connsiteX16" fmla="*/ 1983545 w 1997810"/>
                    <a:gd name="connsiteY16" fmla="*/ 84406 h 295421"/>
                    <a:gd name="connsiteX17" fmla="*/ 1997613 w 1997810"/>
                    <a:gd name="connsiteY17" fmla="*/ 14067 h 29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7810" h="295421">
                      <a:moveTo>
                        <a:pt x="0" y="0"/>
                      </a:moveTo>
                      <a:cubicBezTo>
                        <a:pt x="183179" y="73270"/>
                        <a:pt x="-40178" y="-26785"/>
                        <a:pt x="126610" y="84406"/>
                      </a:cubicBezTo>
                      <a:cubicBezTo>
                        <a:pt x="272591" y="181725"/>
                        <a:pt x="46613" y="33595"/>
                        <a:pt x="225083" y="140677"/>
                      </a:cubicBezTo>
                      <a:cubicBezTo>
                        <a:pt x="254079" y="158074"/>
                        <a:pt x="276332" y="190315"/>
                        <a:pt x="309490" y="196947"/>
                      </a:cubicBezTo>
                      <a:cubicBezTo>
                        <a:pt x="332936" y="201636"/>
                        <a:pt x="356632" y="205216"/>
                        <a:pt x="379828" y="211015"/>
                      </a:cubicBezTo>
                      <a:cubicBezTo>
                        <a:pt x="471401" y="233909"/>
                        <a:pt x="374564" y="230359"/>
                        <a:pt x="534573" y="253218"/>
                      </a:cubicBezTo>
                      <a:cubicBezTo>
                        <a:pt x="567398" y="257907"/>
                        <a:pt x="600424" y="261354"/>
                        <a:pt x="633047" y="267286"/>
                      </a:cubicBezTo>
                      <a:cubicBezTo>
                        <a:pt x="652069" y="270745"/>
                        <a:pt x="670011" y="280310"/>
                        <a:pt x="689317" y="281354"/>
                      </a:cubicBezTo>
                      <a:cubicBezTo>
                        <a:pt x="843907" y="289710"/>
                        <a:pt x="998806" y="290732"/>
                        <a:pt x="1153551" y="295421"/>
                      </a:cubicBezTo>
                      <a:cubicBezTo>
                        <a:pt x="1284850" y="290732"/>
                        <a:pt x="1416638" y="293617"/>
                        <a:pt x="1547447" y="281354"/>
                      </a:cubicBezTo>
                      <a:cubicBezTo>
                        <a:pt x="1568326" y="279397"/>
                        <a:pt x="1583822" y="259850"/>
                        <a:pt x="1603717" y="253218"/>
                      </a:cubicBezTo>
                      <a:cubicBezTo>
                        <a:pt x="1640401" y="240990"/>
                        <a:pt x="1678745" y="234461"/>
                        <a:pt x="1716259" y="225083"/>
                      </a:cubicBezTo>
                      <a:cubicBezTo>
                        <a:pt x="1735016" y="220394"/>
                        <a:pt x="1754188" y="217129"/>
                        <a:pt x="1772530" y="211015"/>
                      </a:cubicBezTo>
                      <a:cubicBezTo>
                        <a:pt x="1786598" y="206326"/>
                        <a:pt x="1801470" y="203579"/>
                        <a:pt x="1814733" y="196947"/>
                      </a:cubicBezTo>
                      <a:cubicBezTo>
                        <a:pt x="1923815" y="142406"/>
                        <a:pt x="1793060" y="190104"/>
                        <a:pt x="1899139" y="154744"/>
                      </a:cubicBezTo>
                      <a:cubicBezTo>
                        <a:pt x="1913207" y="140676"/>
                        <a:pt x="1926058" y="125277"/>
                        <a:pt x="1941342" y="112541"/>
                      </a:cubicBezTo>
                      <a:cubicBezTo>
                        <a:pt x="1954330" y="101717"/>
                        <a:pt x="1972983" y="97608"/>
                        <a:pt x="1983545" y="84406"/>
                      </a:cubicBezTo>
                      <a:cubicBezTo>
                        <a:pt x="2000579" y="63114"/>
                        <a:pt x="1997613" y="38179"/>
                        <a:pt x="1997613" y="14067"/>
                      </a:cubicBezTo>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Flèche vers le bas 35"/>
              <p:cNvSpPr/>
              <p:nvPr/>
            </p:nvSpPr>
            <p:spPr>
              <a:xfrm>
                <a:off x="9219025" y="3721231"/>
                <a:ext cx="348866" cy="80633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2" name="Groupe 11"/>
          <p:cNvGrpSpPr/>
          <p:nvPr/>
        </p:nvGrpSpPr>
        <p:grpSpPr>
          <a:xfrm>
            <a:off x="5207798" y="-41693"/>
            <a:ext cx="1488547" cy="703961"/>
            <a:chOff x="10244667" y="84667"/>
            <a:chExt cx="1488547" cy="703961"/>
          </a:xfrm>
        </p:grpSpPr>
        <p:sp>
          <p:nvSpPr>
            <p:cNvPr id="35" name="Ellipse 34"/>
            <p:cNvSpPr/>
            <p:nvPr/>
          </p:nvSpPr>
          <p:spPr>
            <a:xfrm>
              <a:off x="10244667" y="84667"/>
              <a:ext cx="1488547" cy="703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flipH="1">
              <a:off x="10399298" y="154013"/>
              <a:ext cx="1251069" cy="523220"/>
            </a:xfrm>
            <a:prstGeom prst="rect">
              <a:avLst/>
            </a:prstGeom>
            <a:noFill/>
          </p:spPr>
          <p:txBody>
            <a:bodyPr wrap="square" rtlCol="0">
              <a:spAutoFit/>
            </a:bodyPr>
            <a:lstStyle/>
            <a:p>
              <a:pPr algn="ctr"/>
              <a:r>
                <a:rPr lang="fr-FR" sz="1400" b="1" dirty="0" smtClean="0"/>
                <a:t>Fin CP/ début CE1</a:t>
              </a:r>
              <a:endParaRPr lang="fr-FR" sz="1400" b="1" dirty="0"/>
            </a:p>
          </p:txBody>
        </p:sp>
      </p:grpSp>
      <p:sp>
        <p:nvSpPr>
          <p:cNvPr id="13" name="ZoneTexte 12"/>
          <p:cNvSpPr txBox="1"/>
          <p:nvPr/>
        </p:nvSpPr>
        <p:spPr>
          <a:xfrm>
            <a:off x="0" y="27654"/>
            <a:ext cx="4521200" cy="461665"/>
          </a:xfrm>
          <a:prstGeom prst="rect">
            <a:avLst/>
          </a:prstGeom>
          <a:noFill/>
        </p:spPr>
        <p:txBody>
          <a:bodyPr wrap="square" rtlCol="0">
            <a:spAutoFit/>
          </a:bodyPr>
          <a:lstStyle/>
          <a:p>
            <a:r>
              <a:rPr lang="fr-FR" sz="2400" b="1" dirty="0" smtClean="0"/>
              <a:t>Du schéma au modèle</a:t>
            </a:r>
            <a:endParaRPr lang="fr-FR" sz="2400" b="1" dirty="0"/>
          </a:p>
        </p:txBody>
      </p:sp>
    </p:spTree>
    <p:extLst>
      <p:ext uri="{BB962C8B-B14F-4D97-AF65-F5344CB8AC3E}">
        <p14:creationId xmlns:p14="http://schemas.microsoft.com/office/powerpoint/2010/main" val="25325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440" y="0"/>
            <a:ext cx="11468759" cy="1219200"/>
          </a:xfrm>
        </p:spPr>
        <p:txBody>
          <a:bodyPr rtlCol="0" anchor="ctr">
            <a:normAutofit fontScale="90000"/>
          </a:bodyPr>
          <a:lstStyle/>
          <a:p>
            <a:r>
              <a:rPr lang="fr-FR" sz="4400" b="1" dirty="0"/>
              <a:t>TEMPS DE REFLEXIONS ET RECHERCHES </a:t>
            </a:r>
          </a:p>
        </p:txBody>
      </p:sp>
      <p:graphicFrame>
        <p:nvGraphicFramePr>
          <p:cNvPr id="4" name="Tableau 3"/>
          <p:cNvGraphicFramePr>
            <a:graphicFrameLocks noGrp="1"/>
          </p:cNvGraphicFramePr>
          <p:nvPr>
            <p:extLst>
              <p:ext uri="{D42A27DB-BD31-4B8C-83A1-F6EECF244321}">
                <p14:modId xmlns:p14="http://schemas.microsoft.com/office/powerpoint/2010/main" val="101235174"/>
              </p:ext>
            </p:extLst>
          </p:nvPr>
        </p:nvGraphicFramePr>
        <p:xfrm>
          <a:off x="575732" y="906526"/>
          <a:ext cx="11311467" cy="5951474"/>
        </p:xfrm>
        <a:graphic>
          <a:graphicData uri="http://schemas.openxmlformats.org/drawingml/2006/table">
            <a:tbl>
              <a:tblPr firstRow="1" firstCol="1" bandRow="1"/>
              <a:tblGrid>
                <a:gridCol w="4178971"/>
                <a:gridCol w="3653363"/>
                <a:gridCol w="3479133"/>
              </a:tblGrid>
              <a:tr h="191271">
                <a:tc gridSpan="3">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Représenter</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91271">
                <a:tc gridSpan="3">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Modéliser</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281601">
                <a:tc gridSpan="3">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Modalités d’organisation :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23596">
                <a:tc gridSpan="3">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 schéma ?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71">
                <a:tc>
                  <a:txBody>
                    <a:bodyPr/>
                    <a:lstStyle/>
                    <a:p>
                      <a:pP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CP</a:t>
                      </a:r>
                    </a:p>
                    <a:p>
                      <a:pPr>
                        <a:lnSpc>
                          <a:spcPct val="107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390">
                <a:tc gridSpan="3">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 modèle </a:t>
                      </a: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71">
                <a:tc>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062">
                <a:tc gridSpan="3">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Quelles traces ? </a:t>
                      </a:r>
                    </a:p>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Affichage de référence :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933">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71">
                <a:tc gridSpan="3">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Trace écrite dans le </a:t>
                      </a: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cahier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71">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392">
                <a:tc gridSpan="3">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Quels problèmes d’application </a:t>
                      </a: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71">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131">
                <a:tc gridSpan="3">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Quels problèmes de réinvestissement </a:t>
                      </a: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71">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CP</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CE1</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CE2</a:t>
                      </a:r>
                    </a:p>
                  </a:txBody>
                  <a:tcPr marL="36745" marR="36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6732" y="5649221"/>
            <a:ext cx="8127791" cy="945209"/>
          </a:xfrm>
        </p:spPr>
        <p:txBody>
          <a:bodyPr rtlCol="0">
            <a:noAutofit/>
          </a:bodyPr>
          <a:lstStyle/>
          <a:p>
            <a:pPr algn="ctr" rtl="0">
              <a:lnSpc>
                <a:spcPct val="150000"/>
              </a:lnSpc>
            </a:pPr>
            <a:r>
              <a:rPr lang="fr-FR" sz="4000" b="1" dirty="0" smtClean="0">
                <a:solidFill>
                  <a:schemeClr val="accent1">
                    <a:lumMod val="50000"/>
                  </a:schemeClr>
                </a:solidFill>
              </a:rPr>
              <a:t>FORMATION TEMPS </a:t>
            </a:r>
            <a:r>
              <a:rPr lang="fr-FR" sz="4000" b="1" dirty="0">
                <a:solidFill>
                  <a:srgbClr val="FF0000"/>
                </a:solidFill>
              </a:rPr>
              <a:t>2</a:t>
            </a:r>
          </a:p>
        </p:txBody>
      </p:sp>
      <p:sp>
        <p:nvSpPr>
          <p:cNvPr id="3" name="Sous-titre 2"/>
          <p:cNvSpPr>
            <a:spLocks noGrp="1"/>
          </p:cNvSpPr>
          <p:nvPr>
            <p:ph type="subTitle" idx="1"/>
          </p:nvPr>
        </p:nvSpPr>
        <p:spPr>
          <a:xfrm>
            <a:off x="-706665" y="171744"/>
            <a:ext cx="8537022" cy="914400"/>
          </a:xfrm>
        </p:spPr>
        <p:txBody>
          <a:bodyPr rtlCol="0">
            <a:noAutofit/>
          </a:bodyPr>
          <a:lstStyle/>
          <a:p>
            <a:pPr algn="ctr" rtl="0"/>
            <a:r>
              <a:rPr lang="fr-FR" sz="4400" b="1" cap="all" dirty="0" smtClean="0">
                <a:solidFill>
                  <a:schemeClr val="accent4">
                    <a:lumMod val="50000"/>
                  </a:schemeClr>
                </a:solidFill>
              </a:rPr>
              <a:t>La </a:t>
            </a:r>
            <a:r>
              <a:rPr lang="fr-FR" sz="4400" b="1" cap="all" dirty="0" err="1" smtClean="0">
                <a:solidFill>
                  <a:schemeClr val="accent4">
                    <a:lumMod val="50000"/>
                  </a:schemeClr>
                </a:solidFill>
              </a:rPr>
              <a:t>résolUtion</a:t>
            </a:r>
            <a:r>
              <a:rPr lang="fr-FR" sz="4400" b="1" cap="all" dirty="0" smtClean="0">
                <a:solidFill>
                  <a:schemeClr val="accent4">
                    <a:lumMod val="50000"/>
                  </a:schemeClr>
                </a:solidFill>
              </a:rPr>
              <a:t> de problèmes</a:t>
            </a:r>
          </a:p>
        </p:txBody>
      </p:sp>
      <p:sp>
        <p:nvSpPr>
          <p:cNvPr id="4" name="Titre 1"/>
          <p:cNvSpPr txBox="1">
            <a:spLocks/>
          </p:cNvSpPr>
          <p:nvPr/>
        </p:nvSpPr>
        <p:spPr>
          <a:xfrm rot="20764984">
            <a:off x="7598535" y="481734"/>
            <a:ext cx="2471976" cy="7607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lumMod val="50000"/>
                  </a:schemeClr>
                </a:solidFill>
                <a:latin typeface="+mj-lt"/>
                <a:ea typeface="+mj-ea"/>
                <a:cs typeface="+mj-cs"/>
              </a:defRPr>
            </a:lvl1pPr>
          </a:lstStyle>
          <a:p>
            <a:pPr algn="ctr">
              <a:lnSpc>
                <a:spcPct val="150000"/>
              </a:lnSpc>
            </a:pPr>
            <a:r>
              <a:rPr lang="fr-FR" sz="3600" b="1" dirty="0" smtClean="0">
                <a:solidFill>
                  <a:srgbClr val="9A5315">
                    <a:lumMod val="75000"/>
                  </a:srgbClr>
                </a:solidFill>
              </a:rPr>
              <a:t>Cycle 2</a:t>
            </a:r>
            <a:endParaRPr lang="fr-FR" sz="3600" b="1" dirty="0">
              <a:solidFill>
                <a:srgbClr val="9A5315">
                  <a:lumMod val="75000"/>
                </a:srgbClr>
              </a:solidFill>
            </a:endParaRPr>
          </a:p>
        </p:txBody>
      </p:sp>
      <p:pic>
        <p:nvPicPr>
          <p:cNvPr id="6" name="Image 5"/>
          <p:cNvPicPr>
            <a:picLocks noChangeAspect="1"/>
          </p:cNvPicPr>
          <p:nvPr/>
        </p:nvPicPr>
        <p:blipFill>
          <a:blip r:embed="rId3"/>
          <a:stretch>
            <a:fillRect/>
          </a:stretch>
        </p:blipFill>
        <p:spPr>
          <a:xfrm rot="1057648">
            <a:off x="3181230" y="2612834"/>
            <a:ext cx="1670019" cy="1237051"/>
          </a:xfrm>
          <a:prstGeom prst="rect">
            <a:avLst/>
          </a:prstGeom>
        </p:spPr>
      </p:pic>
      <p:sp>
        <p:nvSpPr>
          <p:cNvPr id="5" name="ZoneTexte 4"/>
          <p:cNvSpPr txBox="1"/>
          <p:nvPr/>
        </p:nvSpPr>
        <p:spPr>
          <a:xfrm>
            <a:off x="4999348" y="1954086"/>
            <a:ext cx="7409438" cy="2554545"/>
          </a:xfrm>
          <a:prstGeom prst="rect">
            <a:avLst/>
          </a:prstGeom>
          <a:noFill/>
        </p:spPr>
        <p:txBody>
          <a:bodyPr wrap="square" rtlCol="0">
            <a:spAutoFit/>
          </a:bodyPr>
          <a:lstStyle/>
          <a:p>
            <a:pPr marL="285750" indent="-285750">
              <a:buFont typeface="Wingdings" panose="05000000000000000000" pitchFamily="2" charset="2"/>
              <a:buChar char="Ø"/>
            </a:pPr>
            <a:r>
              <a:rPr lang="fr-FR" sz="4000" b="1" dirty="0" smtClean="0">
                <a:solidFill>
                  <a:srgbClr val="FF0000"/>
                </a:solidFill>
              </a:rPr>
              <a:t>Le calcul au service de la </a:t>
            </a:r>
          </a:p>
          <a:p>
            <a:pPr marL="285750" indent="-285750">
              <a:buFont typeface="Wingdings" panose="05000000000000000000" pitchFamily="2" charset="2"/>
              <a:buChar char="Ø"/>
            </a:pPr>
            <a:r>
              <a:rPr lang="fr-FR" sz="4000" b="1" dirty="0" smtClean="0">
                <a:solidFill>
                  <a:srgbClr val="FF0000"/>
                </a:solidFill>
              </a:rPr>
              <a:t>Résolution de problèmes</a:t>
            </a:r>
          </a:p>
          <a:p>
            <a:pPr marL="285750" indent="-285750">
              <a:buFont typeface="Wingdings" panose="05000000000000000000" pitchFamily="2" charset="2"/>
              <a:buChar char="Ø"/>
            </a:pPr>
            <a:endParaRPr lang="fr-FR" sz="4000" b="1" dirty="0">
              <a:solidFill>
                <a:srgbClr val="FF0000"/>
              </a:solidFill>
            </a:endParaRPr>
          </a:p>
          <a:p>
            <a:pPr marL="285750" indent="-285750">
              <a:buFont typeface="Wingdings" panose="05000000000000000000" pitchFamily="2" charset="2"/>
              <a:buChar char="Ø"/>
            </a:pPr>
            <a:r>
              <a:rPr lang="fr-FR" sz="4000" b="1" dirty="0" smtClean="0">
                <a:solidFill>
                  <a:srgbClr val="FF0000"/>
                </a:solidFill>
              </a:rPr>
              <a:t>La séance d’apprentissage</a:t>
            </a:r>
            <a:endParaRPr lang="fr-FR" sz="4000" b="1" dirty="0">
              <a:solidFill>
                <a:srgbClr val="FF0000"/>
              </a:solidFill>
            </a:endParaRPr>
          </a:p>
        </p:txBody>
      </p:sp>
    </p:spTree>
    <p:extLst>
      <p:ext uri="{BB962C8B-B14F-4D97-AF65-F5344CB8AC3E}">
        <p14:creationId xmlns:p14="http://schemas.microsoft.com/office/powerpoint/2010/main" val="278906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437060167"/>
              </p:ext>
            </p:extLst>
          </p:nvPr>
        </p:nvGraphicFramePr>
        <p:xfrm>
          <a:off x="138545" y="110836"/>
          <a:ext cx="12424353" cy="12417715"/>
        </p:xfrm>
        <a:graphic>
          <a:graphicData uri="http://schemas.openxmlformats.org/drawingml/2006/table">
            <a:tbl>
              <a:tblPr firstRow="1" firstCol="1" bandRow="1"/>
              <a:tblGrid>
                <a:gridCol w="12424353"/>
              </a:tblGrid>
              <a:tr h="260953">
                <a:tc>
                  <a:txBody>
                    <a:bodyPr/>
                    <a:lstStyle/>
                    <a:p>
                      <a:pPr algn="ctr">
                        <a:lnSpc>
                          <a:spcPct val="107000"/>
                        </a:lnSpc>
                        <a:spcAft>
                          <a:spcPts val="0"/>
                        </a:spcAft>
                      </a:pPr>
                      <a:r>
                        <a:rPr lang="fr-FR" sz="1400" b="1" dirty="0">
                          <a:solidFill>
                            <a:schemeClr val="tx2">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TEMPS </a:t>
                      </a:r>
                      <a:r>
                        <a:rPr lang="fr-FR" sz="1400" b="1" dirty="0" smtClean="0">
                          <a:solidFill>
                            <a:schemeClr val="tx2">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D’APPRENTISSAGE</a:t>
                      </a:r>
                      <a:endParaRPr lang="fr-FR" sz="1400" dirty="0">
                        <a:solidFill>
                          <a:schemeClr val="tx2">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1813" marR="618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156762">
                <a:tc>
                  <a:txBody>
                    <a:bodyPr/>
                    <a:lstStyle/>
                    <a:p>
                      <a:pPr algn="l">
                        <a:lnSpc>
                          <a:spcPct val="107000"/>
                        </a:lnSpc>
                        <a:spcAft>
                          <a:spcPts val="0"/>
                        </a:spcAft>
                      </a:pPr>
                      <a:r>
                        <a:rPr lang="fr-FR"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fr-FR"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eaLnBrk="1" hangingPunct="1">
                        <a:buFont typeface="Wingdings" pitchFamily="2" charset="2"/>
                        <a:buAutoNum type="arabicPeriod"/>
                      </a:pPr>
                      <a:r>
                        <a:rPr lang="fr-FR" altLang="fr-FR" sz="2000" b="1" u="none" dirty="0" smtClean="0">
                          <a:solidFill>
                            <a:schemeClr val="bg2">
                              <a:lumMod val="25000"/>
                            </a:schemeClr>
                          </a:solidFill>
                          <a:latin typeface="Arial" panose="020B0604020202020204" pitchFamily="34" charset="0"/>
                          <a:cs typeface="Arial" panose="020B0604020202020204" pitchFamily="34" charset="0"/>
                        </a:rPr>
                        <a:t>La</a:t>
                      </a:r>
                      <a:r>
                        <a:rPr lang="fr-FR" altLang="fr-FR" sz="2000" b="1" u="none" baseline="0" dirty="0" smtClean="0">
                          <a:solidFill>
                            <a:schemeClr val="bg2">
                              <a:lumMod val="25000"/>
                            </a:schemeClr>
                          </a:solidFill>
                          <a:latin typeface="Arial" panose="020B0604020202020204" pitchFamily="34" charset="0"/>
                          <a:cs typeface="Arial" panose="020B0604020202020204" pitchFamily="34" charset="0"/>
                        </a:rPr>
                        <a:t> phase de situation de départ</a:t>
                      </a:r>
                      <a:r>
                        <a:rPr lang="fr-FR" altLang="fr-FR" sz="2000" b="0" baseline="0" dirty="0" smtClean="0">
                          <a:solidFill>
                            <a:schemeClr val="bg2">
                              <a:lumMod val="25000"/>
                            </a:schemeClr>
                          </a:solidFill>
                          <a:latin typeface="Arial" panose="020B0604020202020204" pitchFamily="34" charset="0"/>
                          <a:cs typeface="Arial" panose="020B0604020202020204" pitchFamily="34" charset="0"/>
                        </a:rPr>
                        <a:t>: </a:t>
                      </a:r>
                    </a:p>
                    <a:p>
                      <a:pPr marL="0" indent="0" eaLnBrk="1" hangingPunct="1">
                        <a:buFont typeface="Wingdings" pitchFamily="2" charset="2"/>
                        <a:buNone/>
                      </a:pPr>
                      <a:r>
                        <a:rPr lang="fr-FR" altLang="fr-FR" sz="2000" b="0" dirty="0" smtClean="0">
                          <a:solidFill>
                            <a:schemeClr val="bg2">
                              <a:lumMod val="25000"/>
                            </a:schemeClr>
                          </a:solidFill>
                          <a:latin typeface="Arial" panose="020B0604020202020204" pitchFamily="34" charset="0"/>
                          <a:cs typeface="Arial" panose="020B0604020202020204" pitchFamily="34" charset="0"/>
                        </a:rPr>
                        <a:t>Présenter la situation problème:</a:t>
                      </a:r>
                    </a:p>
                    <a:p>
                      <a:pPr marL="0" indent="0" eaLnBrk="1" hangingPunct="1">
                        <a:buFont typeface="Wingdings" pitchFamily="2" charset="2"/>
                        <a:buNone/>
                      </a:pPr>
                      <a:r>
                        <a:rPr lang="fr-FR" altLang="fr-FR" sz="2000" b="0" dirty="0" smtClean="0">
                          <a:solidFill>
                            <a:schemeClr val="bg2">
                              <a:lumMod val="25000"/>
                            </a:schemeClr>
                          </a:solidFill>
                          <a:latin typeface="Arial" panose="020B0604020202020204" pitchFamily="34" charset="0"/>
                          <a:cs typeface="Arial" panose="020B0604020202020204" pitchFamily="34" charset="0"/>
                        </a:rPr>
                        <a:t>-  à l’oral ou à l’écrit de façon individuelle ou collective à partir d’objets concrets : jeux de cartes, pions…d’un énoncé (oral ou écrit)</a:t>
                      </a:r>
                      <a:r>
                        <a:rPr lang="fr-FR" altLang="fr-FR" sz="2000" b="0" baseline="0" dirty="0" smtClean="0">
                          <a:solidFill>
                            <a:schemeClr val="bg2">
                              <a:lumMod val="25000"/>
                            </a:schemeClr>
                          </a:solidFill>
                          <a:latin typeface="Arial" panose="020B0604020202020204" pitchFamily="34" charset="0"/>
                          <a:cs typeface="Arial" panose="020B0604020202020204" pitchFamily="34" charset="0"/>
                        </a:rPr>
                        <a:t> </a:t>
                      </a:r>
                    </a:p>
                    <a:p>
                      <a:pPr marL="285750" indent="-285750" eaLnBrk="1" hangingPunct="1">
                        <a:buFontTx/>
                        <a:buChar char="-"/>
                      </a:pPr>
                      <a:r>
                        <a:rPr lang="fr-FR" altLang="fr-FR" sz="2000" b="0" dirty="0" smtClean="0">
                          <a:solidFill>
                            <a:schemeClr val="bg2">
                              <a:lumMod val="25000"/>
                            </a:schemeClr>
                          </a:solidFill>
                          <a:latin typeface="Arial" panose="020B0604020202020204" pitchFamily="34" charset="0"/>
                          <a:cs typeface="Arial" panose="020B0604020202020204" pitchFamily="34" charset="0"/>
                        </a:rPr>
                        <a:t>d’une situation de la vie de la classe / vie quotidienne</a:t>
                      </a:r>
                      <a:r>
                        <a:rPr lang="fr-FR" altLang="fr-FR" sz="2000" b="0" baseline="0" dirty="0" smtClean="0">
                          <a:solidFill>
                            <a:schemeClr val="bg2">
                              <a:lumMod val="25000"/>
                            </a:schemeClr>
                          </a:solidFill>
                          <a:latin typeface="Arial" panose="020B0604020202020204" pitchFamily="34" charset="0"/>
                          <a:cs typeface="Arial" panose="020B0604020202020204" pitchFamily="34" charset="0"/>
                        </a:rPr>
                        <a:t> </a:t>
                      </a:r>
                      <a:r>
                        <a:rPr lang="fr-FR" altLang="fr-FR" sz="2000" b="0" dirty="0" smtClean="0">
                          <a:solidFill>
                            <a:schemeClr val="bg2">
                              <a:lumMod val="25000"/>
                            </a:schemeClr>
                          </a:solidFill>
                          <a:latin typeface="Arial" panose="020B0604020202020204" pitchFamily="34" charset="0"/>
                          <a:cs typeface="Arial" panose="020B0604020202020204" pitchFamily="34" charset="0"/>
                        </a:rPr>
                        <a:t>d’un défi</a:t>
                      </a:r>
                    </a:p>
                    <a:p>
                      <a:pPr marL="0" indent="0" eaLnBrk="1" hangingPunct="1">
                        <a:buFontTx/>
                        <a:buNone/>
                      </a:pPr>
                      <a:endParaRPr lang="fr-FR" altLang="fr-FR" sz="2000" b="0" dirty="0" smtClean="0">
                        <a:solidFill>
                          <a:schemeClr val="bg2">
                            <a:lumMod val="25000"/>
                          </a:schemeClr>
                        </a:solidFill>
                        <a:latin typeface="Arial" panose="020B0604020202020204" pitchFamily="34" charset="0"/>
                        <a:cs typeface="Arial" panose="020B0604020202020204" pitchFamily="34" charset="0"/>
                      </a:endParaRPr>
                    </a:p>
                    <a:p>
                      <a:pPr eaLnBrk="1" hangingPunct="1">
                        <a:buFont typeface="Wingdings" pitchFamily="2" charset="2"/>
                        <a:buNone/>
                      </a:pPr>
                      <a:r>
                        <a:rPr lang="fr-FR" altLang="fr-FR" sz="2000" b="1" u="none" dirty="0" smtClean="0">
                          <a:solidFill>
                            <a:schemeClr val="bg2">
                              <a:lumMod val="25000"/>
                            </a:schemeClr>
                          </a:solidFill>
                          <a:latin typeface="Arial" panose="020B0604020202020204" pitchFamily="34" charset="0"/>
                          <a:cs typeface="Arial" panose="020B0604020202020204" pitchFamily="34" charset="0"/>
                        </a:rPr>
                        <a:t>2- Prise en compte de ce savent</a:t>
                      </a:r>
                      <a:r>
                        <a:rPr lang="fr-FR" altLang="fr-FR" sz="2000" b="1" u="none" baseline="0" dirty="0" smtClean="0">
                          <a:solidFill>
                            <a:schemeClr val="bg2">
                              <a:lumMod val="25000"/>
                            </a:schemeClr>
                          </a:solidFill>
                          <a:latin typeface="Arial" panose="020B0604020202020204" pitchFamily="34" charset="0"/>
                          <a:cs typeface="Arial" panose="020B0604020202020204" pitchFamily="34" charset="0"/>
                        </a:rPr>
                        <a:t> les élèves</a:t>
                      </a:r>
                      <a:endParaRPr lang="fr-FR" altLang="fr-FR" sz="2000" b="1" u="none" dirty="0" smtClean="0">
                        <a:solidFill>
                          <a:schemeClr val="bg2">
                            <a:lumMod val="25000"/>
                          </a:schemeClr>
                        </a:solidFill>
                        <a:latin typeface="Arial" panose="020B0604020202020204" pitchFamily="34" charset="0"/>
                        <a:cs typeface="Arial" panose="020B0604020202020204" pitchFamily="34" charset="0"/>
                      </a:endParaRPr>
                    </a:p>
                    <a:p>
                      <a:pPr eaLnBrk="1" hangingPunct="1">
                        <a:buFont typeface="Wingdings" pitchFamily="2" charset="2"/>
                        <a:buNone/>
                      </a:pPr>
                      <a:r>
                        <a:rPr lang="fr-FR" altLang="fr-FR" sz="2000" b="0" u="sng" dirty="0" smtClean="0">
                          <a:solidFill>
                            <a:schemeClr val="bg2">
                              <a:lumMod val="25000"/>
                            </a:schemeClr>
                          </a:solidFill>
                          <a:latin typeface="Arial" panose="020B0604020202020204" pitchFamily="34" charset="0"/>
                          <a:cs typeface="Arial" panose="020B0604020202020204" pitchFamily="34" charset="0"/>
                        </a:rPr>
                        <a:t>Temps de recherche individuelle </a:t>
                      </a:r>
                      <a:r>
                        <a:rPr lang="fr-FR" altLang="fr-FR" sz="2000" b="0" dirty="0" smtClean="0">
                          <a:solidFill>
                            <a:schemeClr val="bg2">
                              <a:lumMod val="25000"/>
                            </a:schemeClr>
                          </a:solidFill>
                          <a:latin typeface="Arial" panose="020B0604020202020204" pitchFamily="34" charset="0"/>
                          <a:cs typeface="Arial" panose="020B0604020202020204" pitchFamily="34" charset="0"/>
                        </a:rPr>
                        <a:t>: chaque élève s’approprie l’énoncé et s’appuie sur ses connaissances préalables /l’enseignant observe, encourage</a:t>
                      </a:r>
                    </a:p>
                    <a:p>
                      <a:pPr eaLnBrk="1" hangingPunct="1"/>
                      <a:r>
                        <a:rPr lang="fr-FR" altLang="fr-FR" sz="2000" b="0" u="sng" dirty="0" smtClean="0">
                          <a:solidFill>
                            <a:schemeClr val="bg2">
                              <a:lumMod val="25000"/>
                            </a:schemeClr>
                          </a:solidFill>
                          <a:latin typeface="Arial" panose="020B0604020202020204" pitchFamily="34" charset="0"/>
                          <a:cs typeface="Arial" panose="020B0604020202020204" pitchFamily="34" charset="0"/>
                        </a:rPr>
                        <a:t>Temps de recherche en groupe </a:t>
                      </a:r>
                      <a:r>
                        <a:rPr lang="fr-FR" altLang="fr-FR" sz="2000" b="0" dirty="0" smtClean="0">
                          <a:solidFill>
                            <a:schemeClr val="bg2">
                              <a:lumMod val="25000"/>
                            </a:schemeClr>
                          </a:solidFill>
                          <a:latin typeface="Arial" panose="020B0604020202020204" pitchFamily="34" charset="0"/>
                          <a:cs typeface="Arial" panose="020B0604020202020204" pitchFamily="34" charset="0"/>
                        </a:rPr>
                        <a:t>(de 2 à 4) : favoriser les échanges et la mise en forme d’une trace pour communiquer</a:t>
                      </a:r>
                    </a:p>
                    <a:p>
                      <a:pPr eaLnBrk="1" hangingPunct="1"/>
                      <a:endParaRPr lang="fr-FR" altLang="fr-FR" sz="2000" b="0" dirty="0" smtClean="0">
                        <a:solidFill>
                          <a:schemeClr val="bg2">
                            <a:lumMod val="25000"/>
                          </a:schemeClr>
                        </a:solidFill>
                        <a:latin typeface="Arial" panose="020B0604020202020204" pitchFamily="34" charset="0"/>
                        <a:cs typeface="Arial" panose="020B0604020202020204" pitchFamily="34" charset="0"/>
                      </a:endParaRPr>
                    </a:p>
                    <a:p>
                      <a:pPr eaLnBrk="1" hangingPunct="1">
                        <a:buFont typeface="Wingdings" pitchFamily="2" charset="2"/>
                        <a:buNone/>
                      </a:pPr>
                      <a:r>
                        <a:rPr lang="fr-FR" altLang="fr-FR" sz="2000" b="1" u="none" dirty="0" smtClean="0">
                          <a:solidFill>
                            <a:schemeClr val="bg2">
                              <a:lumMod val="25000"/>
                            </a:schemeClr>
                          </a:solidFill>
                          <a:latin typeface="Arial" panose="020B0604020202020204" pitchFamily="34" charset="0"/>
                          <a:cs typeface="Arial" panose="020B0604020202020204" pitchFamily="34" charset="0"/>
                        </a:rPr>
                        <a:t>3</a:t>
                      </a:r>
                      <a:r>
                        <a:rPr lang="fr-FR" altLang="fr-FR" sz="2000" b="0" u="none" dirty="0" smtClean="0">
                          <a:solidFill>
                            <a:schemeClr val="bg2">
                              <a:lumMod val="25000"/>
                            </a:schemeClr>
                          </a:solidFill>
                          <a:latin typeface="Arial" panose="020B0604020202020204" pitchFamily="34" charset="0"/>
                          <a:cs typeface="Arial" panose="020B0604020202020204" pitchFamily="34" charset="0"/>
                        </a:rPr>
                        <a:t>. </a:t>
                      </a:r>
                      <a:r>
                        <a:rPr lang="fr-FR" altLang="fr-FR" sz="2000" b="1" u="none" dirty="0" smtClean="0">
                          <a:solidFill>
                            <a:schemeClr val="bg2">
                              <a:lumMod val="25000"/>
                            </a:schemeClr>
                          </a:solidFill>
                          <a:latin typeface="Arial" panose="020B0604020202020204" pitchFamily="34" charset="0"/>
                          <a:cs typeface="Arial" panose="020B0604020202020204" pitchFamily="34" charset="0"/>
                        </a:rPr>
                        <a:t>Mise</a:t>
                      </a:r>
                      <a:r>
                        <a:rPr lang="fr-FR" altLang="fr-FR" sz="2000" b="1" u="none" baseline="0" dirty="0" smtClean="0">
                          <a:solidFill>
                            <a:schemeClr val="bg2">
                              <a:lumMod val="25000"/>
                            </a:schemeClr>
                          </a:solidFill>
                          <a:latin typeface="Arial" panose="020B0604020202020204" pitchFamily="34" charset="0"/>
                          <a:cs typeface="Arial" panose="020B0604020202020204" pitchFamily="34" charset="0"/>
                        </a:rPr>
                        <a:t> en commun</a:t>
                      </a:r>
                    </a:p>
                    <a:p>
                      <a:pPr eaLnBrk="1" hangingPunct="1">
                        <a:buFont typeface="Wingdings" pitchFamily="2" charset="2"/>
                        <a:buNone/>
                      </a:pPr>
                      <a:r>
                        <a:rPr lang="fr-FR" altLang="fr-FR" sz="2000" b="0" dirty="0" smtClean="0">
                          <a:solidFill>
                            <a:schemeClr val="bg2">
                              <a:lumMod val="25000"/>
                            </a:schemeClr>
                          </a:solidFill>
                          <a:latin typeface="Arial" panose="020B0604020202020204" pitchFamily="34" charset="0"/>
                          <a:cs typeface="Arial" panose="020B0604020202020204" pitchFamily="34" charset="0"/>
                        </a:rPr>
                        <a:t>Prendre en compte et comparer les procédures des différents groupes :</a:t>
                      </a:r>
                    </a:p>
                    <a:p>
                      <a:pPr eaLnBrk="1" hangingPunct="1"/>
                      <a:r>
                        <a:rPr lang="fr-FR" altLang="fr-FR" sz="2000" b="0" dirty="0" smtClean="0">
                          <a:solidFill>
                            <a:schemeClr val="bg2">
                              <a:lumMod val="25000"/>
                            </a:schemeClr>
                          </a:solidFill>
                          <a:latin typeface="Arial" panose="020B0604020202020204" pitchFamily="34" charset="0"/>
                          <a:cs typeface="Arial" panose="020B0604020202020204" pitchFamily="34" charset="0"/>
                        </a:rPr>
                        <a:t>rapprocher les procédures identiques, </a:t>
                      </a:r>
                    </a:p>
                    <a:p>
                      <a:pPr eaLnBrk="1" hangingPunct="1"/>
                      <a:r>
                        <a:rPr lang="fr-FR" altLang="fr-FR" sz="2000" b="0" dirty="0" smtClean="0">
                          <a:solidFill>
                            <a:schemeClr val="bg2">
                              <a:lumMod val="25000"/>
                            </a:schemeClr>
                          </a:solidFill>
                          <a:latin typeface="Arial" panose="020B0604020202020204" pitchFamily="34" charset="0"/>
                          <a:cs typeface="Arial" panose="020B0604020202020204" pitchFamily="34" charset="0"/>
                        </a:rPr>
                        <a:t>confronter celles qui sont différentes, </a:t>
                      </a:r>
                    </a:p>
                    <a:p>
                      <a:pPr eaLnBrk="1" hangingPunct="1"/>
                      <a:r>
                        <a:rPr lang="fr-FR" altLang="fr-FR" sz="2000" b="0" dirty="0" smtClean="0">
                          <a:solidFill>
                            <a:schemeClr val="bg2">
                              <a:lumMod val="25000"/>
                            </a:schemeClr>
                          </a:solidFill>
                          <a:latin typeface="Arial" panose="020B0604020202020204" pitchFamily="34" charset="0"/>
                          <a:cs typeface="Arial" panose="020B0604020202020204" pitchFamily="34" charset="0"/>
                        </a:rPr>
                        <a:t>analyser les procédures erronées</a:t>
                      </a:r>
                    </a:p>
                    <a:p>
                      <a:pPr eaLnBrk="1" hangingPunct="1"/>
                      <a:endParaRPr lang="fr-FR" sz="2000" b="1" dirty="0" smtClean="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eaLnBrk="1" hangingPunct="1"/>
                      <a:r>
                        <a:rPr lang="fr-FR" sz="2000" b="1" dirty="0" smtClean="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rPr>
                        <a:t>4- Les phases d’entraînement: </a:t>
                      </a:r>
                    </a:p>
                    <a:p>
                      <a:pPr eaLnBrk="1" hangingPunct="1"/>
                      <a:r>
                        <a:rPr lang="fr-FR" altLang="fr-FR" sz="2000" dirty="0" smtClean="0">
                          <a:solidFill>
                            <a:schemeClr val="bg2">
                              <a:lumMod val="25000"/>
                            </a:schemeClr>
                          </a:solidFill>
                          <a:latin typeface="Arial" panose="020B0604020202020204" pitchFamily="34" charset="0"/>
                          <a:cs typeface="Arial" panose="020B0604020202020204" pitchFamily="34" charset="0"/>
                        </a:rPr>
                        <a:t>Les problèmes </a:t>
                      </a:r>
                      <a:r>
                        <a:rPr lang="fr-FR" altLang="fr-FR" sz="2000" b="1" dirty="0" smtClean="0">
                          <a:solidFill>
                            <a:schemeClr val="bg2">
                              <a:lumMod val="25000"/>
                            </a:schemeClr>
                          </a:solidFill>
                          <a:latin typeface="Arial" panose="020B0604020202020204" pitchFamily="34" charset="0"/>
                          <a:cs typeface="Arial" panose="020B0604020202020204" pitchFamily="34" charset="0"/>
                        </a:rPr>
                        <a:t>d’application </a:t>
                      </a:r>
                      <a:r>
                        <a:rPr lang="fr-FR" altLang="fr-FR" sz="2000" dirty="0" smtClean="0">
                          <a:solidFill>
                            <a:schemeClr val="bg2">
                              <a:lumMod val="25000"/>
                            </a:schemeClr>
                          </a:solidFill>
                          <a:latin typeface="Arial" panose="020B0604020202020204" pitchFamily="34" charset="0"/>
                          <a:cs typeface="Arial" panose="020B0604020202020204" pitchFamily="34" charset="0"/>
                        </a:rPr>
                        <a:t>appartiennent à la </a:t>
                      </a:r>
                      <a:r>
                        <a:rPr lang="fr-FR" altLang="fr-FR" sz="2000" b="1" dirty="0" smtClean="0">
                          <a:solidFill>
                            <a:schemeClr val="bg2">
                              <a:lumMod val="25000"/>
                            </a:schemeClr>
                          </a:solidFill>
                          <a:latin typeface="Arial" panose="020B0604020202020204" pitchFamily="34" charset="0"/>
                          <a:cs typeface="Arial" panose="020B0604020202020204" pitchFamily="34" charset="0"/>
                        </a:rPr>
                        <a:t>même catégorie </a:t>
                      </a:r>
                      <a:r>
                        <a:rPr lang="fr-FR" altLang="fr-FR" sz="2000" dirty="0" smtClean="0">
                          <a:solidFill>
                            <a:schemeClr val="bg2">
                              <a:lumMod val="25000"/>
                            </a:schemeClr>
                          </a:solidFill>
                          <a:latin typeface="Arial" panose="020B0604020202020204" pitchFamily="34" charset="0"/>
                          <a:cs typeface="Arial" panose="020B0604020202020204" pitchFamily="34" charset="0"/>
                        </a:rPr>
                        <a:t>que celui de la situation problème.</a:t>
                      </a:r>
                    </a:p>
                    <a:p>
                      <a:pPr eaLnBrk="1" hangingPunct="1"/>
                      <a:r>
                        <a:rPr lang="fr-FR" altLang="fr-FR" sz="2000" dirty="0" smtClean="0">
                          <a:solidFill>
                            <a:schemeClr val="bg2">
                              <a:lumMod val="25000"/>
                            </a:schemeClr>
                          </a:solidFill>
                          <a:latin typeface="Arial" panose="020B0604020202020204" pitchFamily="34" charset="0"/>
                          <a:cs typeface="Arial" panose="020B0604020202020204" pitchFamily="34" charset="0"/>
                        </a:rPr>
                        <a:t>L’élève </a:t>
                      </a:r>
                      <a:r>
                        <a:rPr lang="fr-FR" altLang="fr-FR" sz="2000" b="1" dirty="0" smtClean="0">
                          <a:solidFill>
                            <a:schemeClr val="bg2">
                              <a:lumMod val="25000"/>
                            </a:schemeClr>
                          </a:solidFill>
                          <a:latin typeface="Arial" panose="020B0604020202020204" pitchFamily="34" charset="0"/>
                          <a:cs typeface="Arial" panose="020B0604020202020204" pitchFamily="34" charset="0"/>
                        </a:rPr>
                        <a:t>s’entraine </a:t>
                      </a:r>
                      <a:r>
                        <a:rPr lang="fr-FR" altLang="fr-FR" sz="2000" dirty="0" smtClean="0">
                          <a:solidFill>
                            <a:schemeClr val="bg2">
                              <a:lumMod val="25000"/>
                            </a:schemeClr>
                          </a:solidFill>
                          <a:latin typeface="Arial" panose="020B0604020202020204" pitchFamily="34" charset="0"/>
                          <a:cs typeface="Arial" panose="020B0604020202020204" pitchFamily="34" charset="0"/>
                        </a:rPr>
                        <a:t>à maitriser le sens d’une nouvelle connaissance dans des problèmes </a:t>
                      </a:r>
                      <a:r>
                        <a:rPr lang="fr-FR" altLang="fr-FR" sz="2000" b="1" dirty="0" smtClean="0">
                          <a:solidFill>
                            <a:schemeClr val="bg2">
                              <a:lumMod val="25000"/>
                            </a:schemeClr>
                          </a:solidFill>
                          <a:latin typeface="Arial" panose="020B0604020202020204" pitchFamily="34" charset="0"/>
                          <a:cs typeface="Arial" panose="020B0604020202020204" pitchFamily="34" charset="0"/>
                        </a:rPr>
                        <a:t>similaires </a:t>
                      </a:r>
                      <a:r>
                        <a:rPr lang="fr-FR" altLang="fr-FR" sz="2000" dirty="0" smtClean="0">
                          <a:solidFill>
                            <a:schemeClr val="bg2">
                              <a:lumMod val="25000"/>
                            </a:schemeClr>
                          </a:solidFill>
                          <a:latin typeface="Arial" panose="020B0604020202020204" pitchFamily="34" charset="0"/>
                          <a:cs typeface="Arial" panose="020B0604020202020204" pitchFamily="34" charset="0"/>
                        </a:rPr>
                        <a:t>à la situation de référence.</a:t>
                      </a:r>
                    </a:p>
                    <a:p>
                      <a:pPr eaLnBrk="1" hangingPunct="1"/>
                      <a:r>
                        <a:rPr lang="fr-FR" altLang="fr-FR" sz="2000" dirty="0" smtClean="0">
                          <a:solidFill>
                            <a:schemeClr val="bg2">
                              <a:lumMod val="25000"/>
                            </a:schemeClr>
                          </a:solidFill>
                          <a:latin typeface="Arial" panose="020B0604020202020204" pitchFamily="34" charset="0"/>
                          <a:cs typeface="Arial" panose="020B0604020202020204" pitchFamily="34" charset="0"/>
                        </a:rPr>
                        <a:t>L’élève </a:t>
                      </a:r>
                      <a:r>
                        <a:rPr lang="fr-FR" altLang="fr-FR" sz="2000" b="1" dirty="0" smtClean="0">
                          <a:solidFill>
                            <a:schemeClr val="bg2">
                              <a:lumMod val="25000"/>
                            </a:schemeClr>
                          </a:solidFill>
                          <a:latin typeface="Arial" panose="020B0604020202020204" pitchFamily="34" charset="0"/>
                          <a:cs typeface="Arial" panose="020B0604020202020204" pitchFamily="34" charset="0"/>
                        </a:rPr>
                        <a:t>applique </a:t>
                      </a:r>
                      <a:r>
                        <a:rPr lang="fr-FR" altLang="fr-FR" sz="2000" dirty="0" smtClean="0">
                          <a:solidFill>
                            <a:schemeClr val="bg2">
                              <a:lumMod val="25000"/>
                            </a:schemeClr>
                          </a:solidFill>
                          <a:latin typeface="Arial" panose="020B0604020202020204" pitchFamily="34" charset="0"/>
                          <a:cs typeface="Arial" panose="020B0604020202020204" pitchFamily="34" charset="0"/>
                        </a:rPr>
                        <a:t>et </a:t>
                      </a:r>
                      <a:r>
                        <a:rPr lang="fr-FR" altLang="fr-FR" sz="2000" b="1" dirty="0" smtClean="0">
                          <a:solidFill>
                            <a:schemeClr val="bg2">
                              <a:lumMod val="25000"/>
                            </a:schemeClr>
                          </a:solidFill>
                          <a:latin typeface="Arial" panose="020B0604020202020204" pitchFamily="34" charset="0"/>
                          <a:cs typeface="Arial" panose="020B0604020202020204" pitchFamily="34" charset="0"/>
                        </a:rPr>
                        <a:t>réinvestit </a:t>
                      </a:r>
                      <a:r>
                        <a:rPr lang="fr-FR" altLang="fr-FR" sz="2000" dirty="0" smtClean="0">
                          <a:solidFill>
                            <a:schemeClr val="bg2">
                              <a:lumMod val="25000"/>
                            </a:schemeClr>
                          </a:solidFill>
                          <a:latin typeface="Arial" panose="020B0604020202020204" pitchFamily="34" charset="0"/>
                          <a:cs typeface="Arial" panose="020B0604020202020204" pitchFamily="34" charset="0"/>
                        </a:rPr>
                        <a:t>une connaissance dans différents </a:t>
                      </a:r>
                      <a:r>
                        <a:rPr lang="fr-FR" altLang="fr-FR" sz="2000" b="1" dirty="0" smtClean="0">
                          <a:solidFill>
                            <a:schemeClr val="bg2">
                              <a:lumMod val="25000"/>
                            </a:schemeClr>
                          </a:solidFill>
                          <a:latin typeface="Arial" panose="020B0604020202020204" pitchFamily="34" charset="0"/>
                          <a:cs typeface="Arial" panose="020B0604020202020204" pitchFamily="34" charset="0"/>
                        </a:rPr>
                        <a:t>contextes</a:t>
                      </a:r>
                      <a:r>
                        <a:rPr lang="fr-FR" altLang="fr-FR" sz="2000" dirty="0" smtClean="0">
                          <a:solidFill>
                            <a:schemeClr val="bg2">
                              <a:lumMod val="25000"/>
                            </a:schemeClr>
                          </a:solidFill>
                          <a:latin typeface="Arial" panose="020B0604020202020204" pitchFamily="34" charset="0"/>
                          <a:cs typeface="Arial" panose="020B0604020202020204" pitchFamily="34" charset="0"/>
                        </a:rPr>
                        <a:t>.</a:t>
                      </a:r>
                    </a:p>
                    <a:p>
                      <a:pPr eaLnBrk="1" hangingPunct="1">
                        <a:buFont typeface="Wingdings" pitchFamily="2" charset="2"/>
                        <a:buNone/>
                      </a:pPr>
                      <a:endParaRPr lang="fr-FR" altLang="fr-FR" sz="2000" b="1" u="none" dirty="0" smtClean="0">
                        <a:solidFill>
                          <a:schemeClr val="bg2">
                            <a:lumMod val="25000"/>
                          </a:schemeClr>
                        </a:solidFill>
                        <a:latin typeface="Arial" panose="020B0604020202020204" pitchFamily="34" charset="0"/>
                        <a:cs typeface="Arial" panose="020B0604020202020204" pitchFamily="34" charset="0"/>
                      </a:endParaRPr>
                    </a:p>
                    <a:p>
                      <a:pPr eaLnBrk="1" hangingPunct="1">
                        <a:buFont typeface="Wingdings" pitchFamily="2" charset="2"/>
                        <a:buNone/>
                      </a:pPr>
                      <a:r>
                        <a:rPr lang="fr-FR" altLang="fr-FR" sz="2000" b="1" u="none" dirty="0" smtClean="0">
                          <a:solidFill>
                            <a:schemeClr val="bg2">
                              <a:lumMod val="25000"/>
                            </a:schemeClr>
                          </a:solidFill>
                          <a:latin typeface="Arial" panose="020B0604020202020204" pitchFamily="34" charset="0"/>
                          <a:cs typeface="Arial" panose="020B0604020202020204" pitchFamily="34" charset="0"/>
                        </a:rPr>
                        <a:t>5-</a:t>
                      </a:r>
                      <a:r>
                        <a:rPr lang="fr-FR" altLang="fr-FR" sz="2000" b="1" u="none" baseline="0" dirty="0" smtClean="0">
                          <a:solidFill>
                            <a:schemeClr val="bg2">
                              <a:lumMod val="25000"/>
                            </a:schemeClr>
                          </a:solidFill>
                          <a:latin typeface="Arial" panose="020B0604020202020204" pitchFamily="34" charset="0"/>
                          <a:cs typeface="Arial" panose="020B0604020202020204" pitchFamily="34" charset="0"/>
                        </a:rPr>
                        <a:t> Phase de réinvestissement</a:t>
                      </a:r>
                      <a:endParaRPr lang="fr-FR" altLang="fr-FR" sz="2000" b="1" u="sng" dirty="0" smtClean="0">
                        <a:solidFill>
                          <a:schemeClr val="bg2">
                            <a:lumMod val="25000"/>
                          </a:schemeClr>
                        </a:solidFill>
                        <a:latin typeface="Arial" panose="020B0604020202020204" pitchFamily="34" charset="0"/>
                        <a:cs typeface="Arial" panose="020B0604020202020204" pitchFamily="34" charset="0"/>
                      </a:endParaRPr>
                    </a:p>
                    <a:p>
                      <a:pPr eaLnBrk="1" hangingPunct="1"/>
                      <a:r>
                        <a:rPr lang="fr-FR" altLang="fr-FR" sz="2000" dirty="0" smtClean="0">
                          <a:solidFill>
                            <a:schemeClr val="bg2">
                              <a:lumMod val="25000"/>
                            </a:schemeClr>
                          </a:solidFill>
                          <a:latin typeface="Arial" panose="020B0604020202020204" pitchFamily="34" charset="0"/>
                          <a:cs typeface="Arial" panose="020B0604020202020204" pitchFamily="34" charset="0"/>
                        </a:rPr>
                        <a:t>Les problèmes de réinvestissement correspondent à </a:t>
                      </a:r>
                      <a:r>
                        <a:rPr lang="fr-FR" altLang="fr-FR" sz="2000" b="1" dirty="0" smtClean="0">
                          <a:solidFill>
                            <a:schemeClr val="bg2">
                              <a:lumMod val="25000"/>
                            </a:schemeClr>
                          </a:solidFill>
                          <a:latin typeface="Arial" panose="020B0604020202020204" pitchFamily="34" charset="0"/>
                          <a:cs typeface="Arial" panose="020B0604020202020204" pitchFamily="34" charset="0"/>
                        </a:rPr>
                        <a:t>des problèmes complexes </a:t>
                      </a:r>
                      <a:r>
                        <a:rPr lang="fr-FR" altLang="fr-FR" sz="2000" dirty="0" smtClean="0">
                          <a:solidFill>
                            <a:schemeClr val="bg2">
                              <a:lumMod val="25000"/>
                            </a:schemeClr>
                          </a:solidFill>
                          <a:latin typeface="Arial" panose="020B0604020202020204" pitchFamily="34" charset="0"/>
                          <a:cs typeface="Arial" panose="020B0604020202020204" pitchFamily="34" charset="0"/>
                        </a:rPr>
                        <a:t>faisant appel à plusieurs connaissances et compétences élaborées dans des contextes différents.</a:t>
                      </a:r>
                    </a:p>
                    <a:p>
                      <a:pPr eaLnBrk="1" hangingPunct="1"/>
                      <a:endParaRPr lang="fr-FR" altLang="fr-FR" sz="2000" dirty="0" smtClean="0">
                        <a:solidFill>
                          <a:schemeClr val="bg2">
                            <a:lumMod val="25000"/>
                          </a:schemeClr>
                        </a:solidFill>
                        <a:latin typeface="Arial" panose="020B0604020202020204" pitchFamily="34" charset="0"/>
                        <a:cs typeface="Arial" panose="020B0604020202020204" pitchFamily="34" charset="0"/>
                      </a:endParaRPr>
                    </a:p>
                    <a:p>
                      <a:pPr eaLnBrk="1" hangingPunct="1"/>
                      <a:r>
                        <a:rPr lang="fr-FR" altLang="fr-FR" sz="2000" dirty="0" smtClean="0">
                          <a:solidFill>
                            <a:schemeClr val="bg2">
                              <a:lumMod val="25000"/>
                            </a:schemeClr>
                          </a:solidFill>
                          <a:latin typeface="Arial" panose="020B0604020202020204" pitchFamily="34" charset="0"/>
                          <a:cs typeface="Arial" panose="020B0604020202020204" pitchFamily="34" charset="0"/>
                        </a:rPr>
                        <a:t>L’élève doit : </a:t>
                      </a:r>
                    </a:p>
                    <a:p>
                      <a:pPr lvl="1" eaLnBrk="1" hangingPunct="1"/>
                      <a:r>
                        <a:rPr lang="fr-FR" altLang="fr-FR" sz="2000" dirty="0" smtClean="0">
                          <a:solidFill>
                            <a:schemeClr val="bg2">
                              <a:lumMod val="25000"/>
                            </a:schemeClr>
                          </a:solidFill>
                          <a:latin typeface="Arial" panose="020B0604020202020204" pitchFamily="34" charset="0"/>
                          <a:cs typeface="Arial" panose="020B0604020202020204" pitchFamily="34" charset="0"/>
                        </a:rPr>
                        <a:t>reconnaitre à quelle </a:t>
                      </a:r>
                      <a:r>
                        <a:rPr lang="fr-FR" altLang="fr-FR" sz="2000" b="1" dirty="0" smtClean="0">
                          <a:solidFill>
                            <a:schemeClr val="bg2">
                              <a:lumMod val="25000"/>
                            </a:schemeClr>
                          </a:solidFill>
                          <a:latin typeface="Arial" panose="020B0604020202020204" pitchFamily="34" charset="0"/>
                          <a:cs typeface="Arial" panose="020B0604020202020204" pitchFamily="34" charset="0"/>
                        </a:rPr>
                        <a:t>catégorie </a:t>
                      </a:r>
                      <a:r>
                        <a:rPr lang="fr-FR" altLang="fr-FR" sz="2000" dirty="0" smtClean="0">
                          <a:solidFill>
                            <a:schemeClr val="bg2">
                              <a:lumMod val="25000"/>
                            </a:schemeClr>
                          </a:solidFill>
                          <a:latin typeface="Arial" panose="020B0604020202020204" pitchFamily="34" charset="0"/>
                          <a:cs typeface="Arial" panose="020B0604020202020204" pitchFamily="34" charset="0"/>
                        </a:rPr>
                        <a:t>correspond le problème,</a:t>
                      </a:r>
                    </a:p>
                    <a:p>
                      <a:pPr lvl="1" eaLnBrk="1" hangingPunct="1"/>
                      <a:r>
                        <a:rPr lang="fr-FR" altLang="fr-FR" sz="2000" dirty="0" smtClean="0">
                          <a:solidFill>
                            <a:schemeClr val="bg2">
                              <a:lumMod val="25000"/>
                            </a:schemeClr>
                          </a:solidFill>
                          <a:latin typeface="Arial" panose="020B0604020202020204" pitchFamily="34" charset="0"/>
                          <a:cs typeface="Arial" panose="020B0604020202020204" pitchFamily="34" charset="0"/>
                        </a:rPr>
                        <a:t>repérer les différentes étapes</a:t>
                      </a:r>
                    </a:p>
                    <a:p>
                      <a:pPr lvl="1" eaLnBrk="1" hangingPunct="1"/>
                      <a:endParaRPr lang="fr-FR" altLang="fr-FR" sz="2000" dirty="0" smtClean="0">
                        <a:solidFill>
                          <a:schemeClr val="bg2">
                            <a:lumMod val="25000"/>
                          </a:schemeClr>
                        </a:solidFill>
                        <a:latin typeface="Arial" panose="020B0604020202020204" pitchFamily="34" charset="0"/>
                        <a:cs typeface="Arial" panose="020B0604020202020204" pitchFamily="34" charset="0"/>
                      </a:endParaRPr>
                    </a:p>
                    <a:p>
                      <a:pPr algn="l">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813" marR="61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96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320988" y="6461241"/>
            <a:ext cx="5604164" cy="365125"/>
          </a:xfrm>
        </p:spPr>
        <p:txBody>
          <a:bodyPr/>
          <a:lstStyle/>
          <a:p>
            <a:r>
              <a:rPr lang="fr-FR" sz="1050" dirty="0" smtClean="0">
                <a:solidFill>
                  <a:prstClr val="black">
                    <a:tint val="75000"/>
                  </a:prstClr>
                </a:solidFill>
              </a:rPr>
              <a:t>Document d'aide à la programmation en résolution de problèmes - Type de problèmes / Classification de Vergnaud   - Coraline </a:t>
            </a:r>
            <a:r>
              <a:rPr lang="fr-FR" sz="1050" dirty="0" err="1" smtClean="0">
                <a:solidFill>
                  <a:prstClr val="black">
                    <a:tint val="75000"/>
                  </a:prstClr>
                </a:solidFill>
              </a:rPr>
              <a:t>Nowicki</a:t>
            </a:r>
            <a:r>
              <a:rPr lang="fr-FR" sz="1050" dirty="0" smtClean="0">
                <a:solidFill>
                  <a:prstClr val="black">
                    <a:tint val="75000"/>
                  </a:prstClr>
                </a:solidFill>
              </a:rPr>
              <a:t> CPC Circonscription de Dammartin en </a:t>
            </a:r>
            <a:r>
              <a:rPr lang="fr-FR" sz="1050" dirty="0" err="1" smtClean="0">
                <a:solidFill>
                  <a:prstClr val="black">
                    <a:tint val="75000"/>
                  </a:prstClr>
                </a:solidFill>
              </a:rPr>
              <a:t>Goële</a:t>
            </a:r>
            <a:endParaRPr lang="fr-FR" sz="1050" dirty="0">
              <a:solidFill>
                <a:prstClr val="black">
                  <a:tint val="75000"/>
                </a:prstClr>
              </a:solidFill>
            </a:endParaRPr>
          </a:p>
        </p:txBody>
      </p:sp>
      <p:graphicFrame>
        <p:nvGraphicFramePr>
          <p:cNvPr id="3" name="Tableau 2"/>
          <p:cNvGraphicFramePr>
            <a:graphicFrameLocks noGrp="1"/>
          </p:cNvGraphicFramePr>
          <p:nvPr>
            <p:extLst/>
          </p:nvPr>
        </p:nvGraphicFramePr>
        <p:xfrm>
          <a:off x="923793" y="112812"/>
          <a:ext cx="10802022" cy="6282307"/>
        </p:xfrm>
        <a:graphic>
          <a:graphicData uri="http://schemas.openxmlformats.org/drawingml/2006/table">
            <a:tbl>
              <a:tblPr firstRow="1" firstCol="1" bandRow="1"/>
              <a:tblGrid>
                <a:gridCol w="1129730"/>
                <a:gridCol w="1024239"/>
                <a:gridCol w="1220259"/>
                <a:gridCol w="1238963"/>
                <a:gridCol w="1194073"/>
                <a:gridCol w="1082597"/>
                <a:gridCol w="1075115"/>
                <a:gridCol w="1418523"/>
                <a:gridCol w="1418523"/>
              </a:tblGrid>
              <a:tr h="355119">
                <a:tc gridSpan="9">
                  <a:txBody>
                    <a:bodyPr/>
                    <a:lstStyle/>
                    <a:p>
                      <a:pPr algn="ctr">
                        <a:lnSpc>
                          <a:spcPct val="107000"/>
                        </a:lnSpc>
                        <a:spcAft>
                          <a:spcPts val="0"/>
                        </a:spcAft>
                      </a:pPr>
                      <a:r>
                        <a:rPr lang="fr-FR" sz="1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Problèmes additifs et soustractifs</a:t>
                      </a:r>
                      <a:endParaRPr lang="fr-FR"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10185">
                <a:tc gridSpan="2">
                  <a:txBody>
                    <a:bodyPr/>
                    <a:lstStyle/>
                    <a:p>
                      <a:pPr marL="0" algn="ctr" defTabSz="914400" rtl="0" eaLnBrk="1" latinLnBrk="0" hangingPunct="1">
                        <a:lnSpc>
                          <a:spcPct val="107000"/>
                        </a:lnSpc>
                        <a:spcAft>
                          <a:spcPts val="0"/>
                        </a:spcAft>
                      </a:pPr>
                      <a:r>
                        <a:rPr lang="fr-FR" sz="105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Composition de deux </a:t>
                      </a:r>
                      <a:r>
                        <a:rPr lang="fr-FR" sz="105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états</a:t>
                      </a:r>
                    </a:p>
                    <a:p>
                      <a:pPr>
                        <a:lnSpc>
                          <a:spcPct val="107000"/>
                        </a:lnSpc>
                        <a:spcAft>
                          <a:spcPts val="0"/>
                        </a:spcAft>
                      </a:pP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7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7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partie</a:t>
                      </a:r>
                    </a:p>
                    <a:p>
                      <a:pPr>
                        <a:lnSpc>
                          <a:spcPct val="107000"/>
                        </a:lnSpc>
                        <a:spcAft>
                          <a:spcPts val="0"/>
                        </a:spcAft>
                      </a:pP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8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tout</a:t>
                      </a:r>
                    </a:p>
                    <a:p>
                      <a:pPr>
                        <a:lnSpc>
                          <a:spcPct val="107000"/>
                        </a:lnSpc>
                        <a:spcAft>
                          <a:spcPts val="0"/>
                        </a:spcAft>
                      </a:pP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7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partie</a:t>
                      </a:r>
                    </a:p>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3">
                  <a:txBody>
                    <a:bodyPr/>
                    <a:lstStyle/>
                    <a:p>
                      <a:pPr marL="0" algn="ctr" defTabSz="914400" rtl="0" eaLnBrk="1" latinLnBrk="0" hangingPunct="1">
                        <a:lnSpc>
                          <a:spcPct val="107000"/>
                        </a:lnSpc>
                        <a:spcAft>
                          <a:spcPts val="0"/>
                        </a:spcAft>
                      </a:pPr>
                      <a:r>
                        <a:rPr lang="fr-FR" sz="105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Transformation d’un </a:t>
                      </a:r>
                      <a:r>
                        <a:rPr lang="fr-FR" sz="105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état</a:t>
                      </a:r>
                    </a:p>
                    <a:p>
                      <a:pPr marL="0" algn="ctr" defTabSz="914400" rtl="0" eaLnBrk="1" latinLnBrk="0" hangingPunct="1">
                        <a:lnSpc>
                          <a:spcPct val="107000"/>
                        </a:lnSpc>
                        <a:spcAft>
                          <a:spcPts val="0"/>
                        </a:spcAft>
                      </a:pPr>
                      <a:endParaRPr lang="fr-FR" sz="105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ctr" defTabSz="914400" rtl="0" eaLnBrk="1" latinLnBrk="0" hangingPunct="1">
                        <a:lnSpc>
                          <a:spcPct val="107000"/>
                        </a:lnSpc>
                        <a:spcAft>
                          <a:spcPts val="0"/>
                        </a:spcAft>
                      </a:pPr>
                      <a:endParaRPr lang="fr-FR" sz="105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ctr" defTabSz="914400" rtl="0" eaLnBrk="1" latinLnBrk="0" hangingPunct="1">
                        <a:lnSpc>
                          <a:spcPct val="107000"/>
                        </a:lnSpc>
                        <a:spcAft>
                          <a:spcPts val="0"/>
                        </a:spcAft>
                      </a:pPr>
                      <a:endParaRPr lang="fr-FR" sz="2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07000"/>
                        </a:lnSpc>
                        <a:spcAft>
                          <a:spcPts val="0"/>
                        </a:spcAft>
                      </a:pPr>
                      <a:r>
                        <a:rPr lang="fr-FR" sz="105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05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a:t>
                      </a:r>
                      <a:r>
                        <a:rPr lang="fr-FR" sz="105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050" b="1" kern="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a:t>
                      </a:r>
                      <a:endParaRPr lang="fr-FR" sz="105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07000"/>
                        </a:lnSpc>
                        <a:spcAft>
                          <a:spcPts val="0"/>
                        </a:spcAft>
                      </a:pPr>
                      <a:r>
                        <a:rPr lang="fr-FR" sz="105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050" b="1" kern="1200" baseline="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FR" sz="600" b="1" kern="1200" baseline="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(Etat initial)                                (Etat final)</a:t>
                      </a:r>
                      <a:endParaRPr lang="fr-FR" sz="600" b="1" kern="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2">
                  <a:txBody>
                    <a:bodyPr/>
                    <a:lstStyle/>
                    <a:p>
                      <a:pPr marL="0" algn="ctr" defTabSz="914400" rtl="0" eaLnBrk="1" latinLnBrk="0" hangingPunct="1">
                        <a:lnSpc>
                          <a:spcPct val="107000"/>
                        </a:lnSpc>
                        <a:spcAft>
                          <a:spcPts val="0"/>
                        </a:spcAft>
                      </a:pPr>
                      <a:r>
                        <a:rPr lang="fr-FR" sz="105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Comparaison d’états</a:t>
                      </a: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lnSpc>
                          <a:spcPct val="107000"/>
                        </a:lnSpc>
                        <a:spcAft>
                          <a:spcPts val="0"/>
                        </a:spcAft>
                      </a:pPr>
                      <a:r>
                        <a:rPr lang="fr-FR" sz="1050" b="1" dirty="0">
                          <a:effectLst/>
                          <a:latin typeface="Calibri" panose="020F0502020204030204" pitchFamily="34" charset="0"/>
                          <a:ea typeface="Calibri" panose="020F0502020204030204" pitchFamily="34" charset="0"/>
                          <a:cs typeface="Times New Roman" panose="02020603050405020304" pitchFamily="18" charset="0"/>
                        </a:rPr>
                        <a:t>Composition de transformations </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6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Etat initial</a:t>
                      </a:r>
                      <a:r>
                        <a:rPr lang="fr-FR" sz="6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6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Etat final</a:t>
                      </a:r>
                    </a:p>
                    <a:p>
                      <a:pPr>
                        <a:lnSpc>
                          <a:spcPct val="107000"/>
                        </a:lnSpc>
                        <a:spcAft>
                          <a:spcPts val="0"/>
                        </a:spcAft>
                      </a:pP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5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5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6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Transformation</a:t>
                      </a:r>
                      <a:endParaRPr lang="fr-FR" sz="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401943">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Recherche du </a:t>
                      </a:r>
                      <a:r>
                        <a:rPr lang="fr-FR" sz="900" dirty="0" smtClean="0">
                          <a:effectLst/>
                          <a:latin typeface="Calibri" panose="020F0502020204030204" pitchFamily="34" charset="0"/>
                          <a:ea typeface="Calibri" panose="020F0502020204030204" pitchFamily="34" charset="0"/>
                          <a:cs typeface="Times New Roman" panose="02020603050405020304" pitchFamily="18" charset="0"/>
                        </a:rPr>
                        <a:t>composé (le tout)</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Recherche d’une partie</a:t>
                      </a: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Recherche de l’état final</a:t>
                      </a: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Recherche de la transformation</a:t>
                      </a: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Recherche de l’état initial</a:t>
                      </a: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effectLst/>
                          <a:latin typeface="Calibri" panose="020F0502020204030204" pitchFamily="34" charset="0"/>
                          <a:ea typeface="Calibri" panose="020F0502020204030204" pitchFamily="34" charset="0"/>
                          <a:cs typeface="Times New Roman" panose="02020603050405020304" pitchFamily="18" charset="0"/>
                        </a:rPr>
                        <a:t>Recherche de l’un des états</a:t>
                      </a: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Recherche de la comparaison</a:t>
                      </a: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Recherche de la transformation composée</a:t>
                      </a: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Recherche de l’une des composantes</a:t>
                      </a: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6823">
                <a:tc>
                  <a:txBody>
                    <a:bodyPr/>
                    <a:lstStyle/>
                    <a:p>
                      <a:pPr>
                        <a:lnSpc>
                          <a:spcPct val="107000"/>
                        </a:lnSpc>
                        <a:spcAft>
                          <a:spcPts val="0"/>
                        </a:spcAft>
                      </a:pP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fr-FR"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00" dirty="0" smtClean="0">
                          <a:effectLst/>
                          <a:latin typeface="Calibri" panose="020F0502020204030204" pitchFamily="34" charset="0"/>
                          <a:ea typeface="Calibri" panose="020F0502020204030204" pitchFamily="34" charset="0"/>
                          <a:cs typeface="Times New Roman" panose="02020603050405020304" pitchFamily="18" charset="0"/>
                        </a:rPr>
                        <a:t>                ou</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012">
                <a:tc>
                  <a:txBody>
                    <a:bodyPr/>
                    <a:lstStyle/>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 midi j’ai bu 2 verres d’eau et 1 verre de jus d’orange.</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Combien de verres ai-je bu en tout ?</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fr-FR" sz="700" kern="1200" dirty="0" smtClean="0">
                        <a:solidFill>
                          <a:schemeClr val="tx1"/>
                        </a:solidFill>
                        <a:effectLst/>
                        <a:latin typeface="+mn-lt"/>
                        <a:ea typeface="+mn-ea"/>
                        <a:cs typeface="+mn-cs"/>
                      </a:endParaRPr>
                    </a:p>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Dans notre cour, nous avons 5 bancs. Pendant la récréation, 3 bancs sont occupés par des enfants. Combien de bancs sont vides ?</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6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 </a:t>
                      </a:r>
                      <a:r>
                        <a:rPr lang="fr-FR" sz="6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avais 2 </a:t>
                      </a:r>
                      <a:r>
                        <a:rPr lang="fr-FR" sz="6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petites </a:t>
                      </a:r>
                      <a:r>
                        <a:rPr lang="fr-FR" sz="6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voitures. </a:t>
                      </a:r>
                      <a:endParaRPr lang="fr-FR" sz="6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6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Je </a:t>
                      </a:r>
                      <a:r>
                        <a:rPr lang="fr-FR" sz="6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t’en donne encore une.</a:t>
                      </a:r>
                      <a:endParaRPr lang="fr-FR" sz="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6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Combien en as-tu </a:t>
                      </a:r>
                      <a:r>
                        <a:rPr lang="fr-FR" sz="6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maintenant?</a:t>
                      </a:r>
                    </a:p>
                    <a:p>
                      <a:pPr algn="ctr">
                        <a:lnSpc>
                          <a:spcPct val="107000"/>
                        </a:lnSpc>
                        <a:spcAft>
                          <a:spcPts val="0"/>
                        </a:spcAft>
                      </a:pPr>
                      <a:endParaRPr lang="fr-FR" sz="6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6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 avais 6 petites voitures. </a:t>
                      </a:r>
                    </a:p>
                    <a:p>
                      <a:pPr algn="ctr">
                        <a:lnSpc>
                          <a:spcPct val="107000"/>
                        </a:lnSpc>
                        <a:spcAft>
                          <a:spcPts val="0"/>
                        </a:spcAft>
                      </a:pPr>
                      <a:r>
                        <a:rPr lang="fr-FR" sz="6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Je t’en ai pris 3.</a:t>
                      </a:r>
                      <a:endParaRPr lang="fr-FR" sz="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6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Combien en as-tu maintenant?</a:t>
                      </a:r>
                      <a:endParaRPr lang="fr-FR" sz="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Pose 5 cubes sur la table</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Que dois-tu faire pour en </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avoir 7 ? (ou</a:t>
                      </a:r>
                      <a:r>
                        <a:rPr lang="fr-FR" sz="700" i="1" baseline="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pour en avoir 3)</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J’ajoute (ou</a:t>
                      </a:r>
                      <a:r>
                        <a:rPr lang="fr-FR" sz="700" i="1" baseline="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retire)</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 bonbons dans la boîte. Maintenant j’en ai 5.</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Combien la boîte contenait-elle déjà de bonbons ?</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Alexis a 3 ans. Il a 1 an de plus (ou de moins) que sa </a:t>
                      </a:r>
                      <a:r>
                        <a:rPr lang="fr-FR" sz="700" i="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soeur</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Quel âge a la </a:t>
                      </a:r>
                      <a:r>
                        <a:rPr lang="fr-FR" sz="700" i="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soeur</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d’Alexis ?</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Sur une assiette, il y a 2 gâteaux. Sur une autre, il y en a 5.</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Combien y </a:t>
                      </a:r>
                      <a:r>
                        <a:rPr lang="fr-FR" sz="700" i="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a-t-il</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de gâteaux de plus sur la deuxième assiette </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(ou de moins sur la  première)</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Sur le jeu de l’oie, tu avances de 2 cases puis tu avances</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encore d’une case. De combien de cases as-tu avancé en tout </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(idem</a:t>
                      </a:r>
                      <a:r>
                        <a:rPr lang="fr-FR" sz="700" i="1" baseline="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en reculant)</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Dans une boîte, tu mets 2 fois des cubes. La première fois</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 en mets 2. Combien en mets-tu la deuxième fois si au total tu en as mis 5 ?</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028">
                <a:tc>
                  <a:txBody>
                    <a:bodyPr/>
                    <a:lstStyle/>
                    <a:p>
                      <a:pPr algn="ctr">
                        <a:lnSpc>
                          <a:spcPct val="107000"/>
                        </a:lnSpc>
                        <a:spcAft>
                          <a:spcPts val="0"/>
                        </a:spcAft>
                      </a:pPr>
                      <a:endParaRPr lang="fr-FR"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lnSpc>
                          <a:spcPct val="107000"/>
                        </a:lnSpc>
                        <a:spcAft>
                          <a:spcPts val="0"/>
                        </a:spcAft>
                      </a:pPr>
                      <a:endParaRPr lang="fr-FR"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fr-FR" dirty="0"/>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fr-FR" dirty="0" smtClean="0"/>
                    </a:p>
                    <a:p>
                      <a:endParaRPr lang="fr-FR" dirty="0"/>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fr-FR" dirty="0"/>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fr-FR" dirty="0"/>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fr-FR" dirty="0"/>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fr-FR" dirty="0"/>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fr-FR" dirty="0"/>
                    </a:p>
                  </a:txBody>
                  <a:tcPr marL="62036" marR="62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371862">
                <a:tc>
                  <a:txBody>
                    <a:bodyPr/>
                    <a:lstStyle/>
                    <a:p>
                      <a:pPr algn="ctr">
                        <a:lnSpc>
                          <a:spcPct val="107000"/>
                        </a:lnSpc>
                        <a:spcAft>
                          <a:spcPts val="0"/>
                        </a:spcAft>
                      </a:pPr>
                      <a:r>
                        <a:rPr lang="fr-FR" sz="700" i="1" dirty="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8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800" i="0" dirty="0" smtClean="0">
                          <a:solidFill>
                            <a:srgbClr val="52DE7D"/>
                          </a:solidFill>
                          <a:effectLst/>
                          <a:latin typeface="+mn-lt"/>
                          <a:ea typeface="Calibri" panose="020F0502020204030204" pitchFamily="34" charset="0"/>
                          <a:cs typeface="Times New Roman" panose="02020603050405020304" pitchFamily="18" charset="0"/>
                          <a:hlinkClick r:id="rId3" action="ppaction://hlinksldjump"/>
                        </a:rPr>
                        <a:t>CP</a:t>
                      </a:r>
                      <a:endParaRPr lang="fr-FR" sz="800" i="0" dirty="0">
                        <a:solidFill>
                          <a:srgbClr val="52DE7D"/>
                        </a:solidFill>
                        <a:effectLst/>
                        <a:latin typeface="+mn-lt"/>
                        <a:ea typeface="Calibri" panose="020F0502020204030204" pitchFamily="34" charset="0"/>
                        <a:cs typeface="Times New Roman" panose="02020603050405020304" pitchFamily="18" charset="0"/>
                        <a:hlinkClick r:id="rId3" action="ppaction://hlinksldjump"/>
                      </a:endParaRPr>
                    </a:p>
                    <a:p>
                      <a:pPr algn="ctr">
                        <a:lnSpc>
                          <a:spcPct val="200000"/>
                        </a:lnSpc>
                        <a:spcAft>
                          <a:spcPts val="0"/>
                        </a:spcAft>
                      </a:pPr>
                      <a:r>
                        <a:rPr lang="fr-FR" sz="800" i="0" dirty="0">
                          <a:effectLst/>
                          <a:latin typeface="+mn-lt"/>
                          <a:ea typeface="Calibri" panose="020F0502020204030204" pitchFamily="34" charset="0"/>
                          <a:cs typeface="Times New Roman" panose="02020603050405020304" pitchFamily="18" charset="0"/>
                          <a:hlinkClick r:id="rId3" action="ppaction://hlinksldjump"/>
                        </a:rPr>
                        <a:t>CE1</a:t>
                      </a:r>
                    </a:p>
                    <a:p>
                      <a:pPr algn="ctr">
                        <a:lnSpc>
                          <a:spcPct val="200000"/>
                        </a:lnSpc>
                        <a:spcAft>
                          <a:spcPts val="0"/>
                        </a:spcAft>
                      </a:pPr>
                      <a:r>
                        <a:rPr lang="fr-FR" sz="800" i="0" dirty="0">
                          <a:effectLst/>
                          <a:latin typeface="+mn-lt"/>
                          <a:ea typeface="Calibri" panose="020F0502020204030204" pitchFamily="34" charset="0"/>
                          <a:cs typeface="Times New Roman" panose="02020603050405020304" pitchFamily="18" charset="0"/>
                          <a:hlinkClick r:id="rId3" action="ppaction://hlinksldjump"/>
                        </a:rPr>
                        <a:t>CE2</a:t>
                      </a:r>
                    </a:p>
                    <a:p>
                      <a:pPr algn="ctr">
                        <a:lnSpc>
                          <a:spcPct val="200000"/>
                        </a:lnSpc>
                        <a:spcAft>
                          <a:spcPts val="0"/>
                        </a:spcAft>
                      </a:pPr>
                      <a:r>
                        <a:rPr lang="fr-FR" sz="800" i="0" dirty="0">
                          <a:effectLst/>
                          <a:latin typeface="+mn-lt"/>
                          <a:ea typeface="Calibri" panose="020F0502020204030204" pitchFamily="34" charset="0"/>
                          <a:cs typeface="Times New Roman" panose="02020603050405020304" pitchFamily="18" charset="0"/>
                          <a:hlinkClick r:id="rId3" action="ppaction://hlinksldjump"/>
                        </a:rPr>
                        <a:t>CM1</a:t>
                      </a:r>
                    </a:p>
                    <a:p>
                      <a:pPr algn="ctr">
                        <a:lnSpc>
                          <a:spcPct val="200000"/>
                        </a:lnSpc>
                        <a:spcAft>
                          <a:spcPts val="0"/>
                        </a:spcAft>
                      </a:pPr>
                      <a:r>
                        <a:rPr lang="fr-FR" sz="800" i="0" dirty="0">
                          <a:effectLst/>
                          <a:latin typeface="+mn-lt"/>
                          <a:ea typeface="Calibri" panose="020F0502020204030204" pitchFamily="34" charset="0"/>
                          <a:cs typeface="Times New Roman" panose="02020603050405020304" pitchFamily="18" charset="0"/>
                          <a:hlinkClick r:id="rId3" action="ppaction://hlinksldjump"/>
                        </a:rPr>
                        <a:t>CM2</a:t>
                      </a:r>
                      <a:endParaRPr lang="fr-FR" sz="800" i="0" dirty="0">
                        <a:effectLst/>
                        <a:latin typeface="+mn-lt"/>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fr-FR" sz="800" dirty="0" smtClean="0">
                          <a:solidFill>
                            <a:srgbClr val="52DE7D"/>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CP</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CE1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CE2</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CM1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CM2</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fr-FR" sz="800" dirty="0" smtClean="0">
                          <a:solidFill>
                            <a:srgbClr val="52DE7D"/>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CP</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CE1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CE2</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CM1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CM2</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CP</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CE1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CE2</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CM1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CM2</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CP</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CE1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CE2</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CM1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CM2</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CP</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CE1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CE2</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CM1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CM2</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CP</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CE1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CE2</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CM1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CM2</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10" action="ppaction://hlinksldjump"/>
                        </a:rPr>
                        <a:t>CP</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10" action="ppaction://hlinksldjump"/>
                        </a:rPr>
                        <a:t>CE1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10" action="ppaction://hlinksldjump"/>
                        </a:rPr>
                        <a:t>CE2</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10" action="ppaction://hlinksldjump"/>
                        </a:rPr>
                        <a:t>CM1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10" action="ppaction://hlinksldjump"/>
                        </a:rPr>
                        <a:t>CM2</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CP</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CE1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CE2</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CM1</a:t>
                      </a:r>
                    </a:p>
                    <a:p>
                      <a:pPr algn="ctr">
                        <a:lnSpc>
                          <a:spcPct val="200000"/>
                        </a:lnSpc>
                        <a:spcAft>
                          <a:spcPts val="0"/>
                        </a:spcAft>
                      </a:pPr>
                      <a:r>
                        <a:rPr lang="fr-FR" sz="800" dirty="0" smtClean="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CM2</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2036" marR="62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56" name="Imag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5977" y="633249"/>
            <a:ext cx="781603" cy="744384"/>
          </a:xfrm>
          <a:prstGeom prst="rect">
            <a:avLst/>
          </a:prstGeom>
          <a:noFill/>
          <a:extLst>
            <a:ext uri="{909E8E84-426E-40DD-AFC4-6F175D3DCCD1}">
              <a14:hiddenFill xmlns:a14="http://schemas.microsoft.com/office/drawing/2010/main">
                <a:solidFill>
                  <a:srgbClr val="FFFFFF"/>
                </a:solidFill>
              </a14:hiddenFill>
            </a:ext>
          </a:extLst>
        </p:spPr>
      </p:pic>
      <p:pic>
        <p:nvPicPr>
          <p:cNvPr id="1055" name="Imag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57700" y="685662"/>
            <a:ext cx="1178608" cy="359786"/>
          </a:xfrm>
          <a:prstGeom prst="rect">
            <a:avLst/>
          </a:prstGeom>
          <a:noFill/>
          <a:extLst>
            <a:ext uri="{909E8E84-426E-40DD-AFC4-6F175D3DCCD1}">
              <a14:hiddenFill xmlns:a14="http://schemas.microsoft.com/office/drawing/2010/main">
                <a:solidFill>
                  <a:srgbClr val="FFFFFF"/>
                </a:solidFill>
              </a14:hiddenFill>
            </a:ext>
          </a:extLst>
        </p:spPr>
      </p:pic>
      <p:pic>
        <p:nvPicPr>
          <p:cNvPr id="1054" name="Imag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84962" y="674912"/>
            <a:ext cx="451198" cy="661058"/>
          </a:xfrm>
          <a:prstGeom prst="rect">
            <a:avLst/>
          </a:prstGeom>
          <a:noFill/>
          <a:extLst>
            <a:ext uri="{909E8E84-426E-40DD-AFC4-6F175D3DCCD1}">
              <a14:hiddenFill xmlns:a14="http://schemas.microsoft.com/office/drawing/2010/main">
                <a:solidFill>
                  <a:srgbClr val="FFFFFF"/>
                </a:solidFill>
              </a14:hiddenFill>
            </a:ext>
          </a:extLst>
        </p:spPr>
      </p:pic>
      <p:pic>
        <p:nvPicPr>
          <p:cNvPr id="1053" name="Imag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57656" y="705643"/>
            <a:ext cx="966034" cy="40904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923793" y="1877187"/>
            <a:ext cx="10531125" cy="1132231"/>
            <a:chOff x="552509" y="1841320"/>
            <a:chExt cx="10531125" cy="1132231"/>
          </a:xfrm>
        </p:grpSpPr>
        <p:pic>
          <p:nvPicPr>
            <p:cNvPr id="1052" name="Imag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509" y="2084717"/>
              <a:ext cx="1029732" cy="781604"/>
            </a:xfrm>
            <a:prstGeom prst="rect">
              <a:avLst/>
            </a:prstGeom>
            <a:noFill/>
            <a:extLst>
              <a:ext uri="{909E8E84-426E-40DD-AFC4-6F175D3DCCD1}">
                <a14:hiddenFill xmlns:a14="http://schemas.microsoft.com/office/drawing/2010/main">
                  <a:solidFill>
                    <a:srgbClr val="FFFFFF"/>
                  </a:solidFill>
                </a14:hiddenFill>
              </a:ext>
            </a:extLst>
          </p:spPr>
        </p:pic>
        <p:pic>
          <p:nvPicPr>
            <p:cNvPr id="1050" name="Imag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54733" y="1871875"/>
              <a:ext cx="497948" cy="447309"/>
            </a:xfrm>
            <a:prstGeom prst="rect">
              <a:avLst/>
            </a:prstGeom>
            <a:noFill/>
            <a:extLst>
              <a:ext uri="{909E8E84-426E-40DD-AFC4-6F175D3DCCD1}">
                <a14:hiddenFill xmlns:a14="http://schemas.microsoft.com/office/drawing/2010/main">
                  <a:solidFill>
                    <a:srgbClr val="FFFFFF"/>
                  </a:solidFill>
                </a14:hiddenFill>
              </a:ext>
            </a:extLst>
          </p:spPr>
        </p:pic>
        <p:pic>
          <p:nvPicPr>
            <p:cNvPr id="1051" name="Imag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26166" y="2417119"/>
              <a:ext cx="493609" cy="556432"/>
            </a:xfrm>
            <a:prstGeom prst="rect">
              <a:avLst/>
            </a:prstGeom>
            <a:noFill/>
            <a:extLst>
              <a:ext uri="{909E8E84-426E-40DD-AFC4-6F175D3DCCD1}">
                <a14:hiddenFill xmlns:a14="http://schemas.microsoft.com/office/drawing/2010/main">
                  <a:solidFill>
                    <a:srgbClr val="FFFFFF"/>
                  </a:solidFill>
                </a14:hiddenFill>
              </a:ext>
            </a:extLst>
          </p:spPr>
        </p:pic>
        <p:pic>
          <p:nvPicPr>
            <p:cNvPr id="1049" name="Imag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7228" y="2260385"/>
              <a:ext cx="1128983" cy="359786"/>
            </a:xfrm>
            <a:prstGeom prst="rect">
              <a:avLst/>
            </a:prstGeom>
            <a:noFill/>
            <a:extLst>
              <a:ext uri="{909E8E84-426E-40DD-AFC4-6F175D3DCCD1}">
                <a14:hiddenFill xmlns:a14="http://schemas.microsoft.com/office/drawing/2010/main">
                  <a:solidFill>
                    <a:srgbClr val="FFFFFF"/>
                  </a:solidFill>
                </a14:hiddenFill>
              </a:ext>
            </a:extLst>
          </p:spPr>
        </p:pic>
        <p:pic>
          <p:nvPicPr>
            <p:cNvPr id="1048" name="Imag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33766" y="2123915"/>
              <a:ext cx="1178608" cy="496256"/>
            </a:xfrm>
            <a:prstGeom prst="rect">
              <a:avLst/>
            </a:prstGeom>
            <a:noFill/>
            <a:extLst>
              <a:ext uri="{909E8E84-426E-40DD-AFC4-6F175D3DCCD1}">
                <a14:hiddenFill xmlns:a14="http://schemas.microsoft.com/office/drawing/2010/main">
                  <a:solidFill>
                    <a:srgbClr val="FFFFFF"/>
                  </a:solidFill>
                </a14:hiddenFill>
              </a:ext>
            </a:extLst>
          </p:spPr>
        </p:pic>
        <p:pic>
          <p:nvPicPr>
            <p:cNvPr id="1047" name="Imag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95821" y="2214425"/>
              <a:ext cx="1128983" cy="384599"/>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ag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53254" y="1939692"/>
              <a:ext cx="306285" cy="507558"/>
            </a:xfrm>
            <a:prstGeom prst="rect">
              <a:avLst/>
            </a:prstGeom>
            <a:noFill/>
            <a:extLst>
              <a:ext uri="{909E8E84-426E-40DD-AFC4-6F175D3DCCD1}">
                <a14:hiddenFill xmlns:a14="http://schemas.microsoft.com/office/drawing/2010/main">
                  <a:solidFill>
                    <a:srgbClr val="FFFFFF"/>
                  </a:solidFill>
                </a14:hiddenFill>
              </a:ext>
            </a:extLst>
          </p:spPr>
        </p:pic>
        <p:pic>
          <p:nvPicPr>
            <p:cNvPr id="1045" name="Imag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90666" y="2401358"/>
              <a:ext cx="323012" cy="572193"/>
            </a:xfrm>
            <a:prstGeom prst="rect">
              <a:avLst/>
            </a:prstGeom>
            <a:noFill/>
            <a:extLst>
              <a:ext uri="{909E8E84-426E-40DD-AFC4-6F175D3DCCD1}">
                <a14:hiddenFill xmlns:a14="http://schemas.microsoft.com/office/drawing/2010/main">
                  <a:solidFill>
                    <a:srgbClr val="FFFFFF"/>
                  </a:solidFill>
                </a14:hiddenFill>
              </a:ext>
            </a:extLst>
          </p:spPr>
        </p:pic>
        <p:pic>
          <p:nvPicPr>
            <p:cNvPr id="1044" name="Imag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65684" y="1923951"/>
              <a:ext cx="583101" cy="756791"/>
            </a:xfrm>
            <a:prstGeom prst="rect">
              <a:avLst/>
            </a:prstGeom>
            <a:noFill/>
            <a:extLst>
              <a:ext uri="{909E8E84-426E-40DD-AFC4-6F175D3DCCD1}">
                <a14:hiddenFill xmlns:a14="http://schemas.microsoft.com/office/drawing/2010/main">
                  <a:solidFill>
                    <a:srgbClr val="FFFFFF"/>
                  </a:solidFill>
                </a14:hiddenFill>
              </a:ext>
            </a:extLst>
          </p:spPr>
        </p:pic>
        <p:pic>
          <p:nvPicPr>
            <p:cNvPr id="1043" name="Imag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562968" y="2018921"/>
              <a:ext cx="1217684" cy="5704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Imag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131196" y="1841320"/>
              <a:ext cx="913060" cy="477864"/>
            </a:xfrm>
            <a:prstGeom prst="rect">
              <a:avLst/>
            </a:prstGeom>
            <a:noFill/>
            <a:extLst>
              <a:ext uri="{909E8E84-426E-40DD-AFC4-6F175D3DCCD1}">
                <a14:hiddenFill xmlns:a14="http://schemas.microsoft.com/office/drawing/2010/main">
                  <a:solidFill>
                    <a:srgbClr val="FFFFFF"/>
                  </a:solidFill>
                </a14:hiddenFill>
              </a:ext>
            </a:extLst>
          </p:spPr>
        </p:pic>
        <p:pic>
          <p:nvPicPr>
            <p:cNvPr id="1041" name="Image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131196" y="2417119"/>
              <a:ext cx="952438" cy="5062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e 8"/>
          <p:cNvGrpSpPr/>
          <p:nvPr/>
        </p:nvGrpSpPr>
        <p:grpSpPr>
          <a:xfrm>
            <a:off x="376951" y="463723"/>
            <a:ext cx="606589" cy="4534957"/>
            <a:chOff x="322240" y="469278"/>
            <a:chExt cx="606589" cy="4534957"/>
          </a:xfrm>
        </p:grpSpPr>
        <p:sp>
          <p:nvSpPr>
            <p:cNvPr id="8" name="ZoneTexte 7"/>
            <p:cNvSpPr txBox="1"/>
            <p:nvPr/>
          </p:nvSpPr>
          <p:spPr>
            <a:xfrm>
              <a:off x="377342" y="3004584"/>
              <a:ext cx="430887" cy="948628"/>
            </a:xfrm>
            <a:prstGeom prst="rect">
              <a:avLst/>
            </a:prstGeom>
            <a:noFill/>
          </p:spPr>
          <p:txBody>
            <a:bodyPr vert="vert270" wrap="square" rtlCol="0">
              <a:spAutoFit/>
            </a:bodyPr>
            <a:lstStyle/>
            <a:p>
              <a:pPr algn="ctr"/>
              <a:r>
                <a:rPr lang="fr-FR" sz="800" i="1" dirty="0" smtClean="0">
                  <a:solidFill>
                    <a:srgbClr val="7030A0"/>
                  </a:solidFill>
                </a:rPr>
                <a:t>Problème qui illustre la catégorie</a:t>
              </a:r>
              <a:endParaRPr lang="fr-FR" sz="800" i="1" dirty="0">
                <a:solidFill>
                  <a:srgbClr val="7030A0"/>
                </a:solidFill>
              </a:endParaRPr>
            </a:p>
          </p:txBody>
        </p:sp>
        <p:sp>
          <p:nvSpPr>
            <p:cNvPr id="25" name="ZoneTexte 24"/>
            <p:cNvSpPr txBox="1"/>
            <p:nvPr/>
          </p:nvSpPr>
          <p:spPr>
            <a:xfrm>
              <a:off x="374831" y="4055607"/>
              <a:ext cx="553998" cy="948628"/>
            </a:xfrm>
            <a:prstGeom prst="rect">
              <a:avLst/>
            </a:prstGeom>
            <a:noFill/>
          </p:spPr>
          <p:txBody>
            <a:bodyPr vert="vert270" wrap="square" rtlCol="0">
              <a:spAutoFit/>
            </a:bodyPr>
            <a:lstStyle/>
            <a:p>
              <a:pPr algn="ctr"/>
              <a:r>
                <a:rPr lang="fr-FR" sz="800" i="1" dirty="0" smtClean="0">
                  <a:solidFill>
                    <a:srgbClr val="44546A">
                      <a:lumMod val="75000"/>
                    </a:srgbClr>
                  </a:solidFill>
                </a:rPr>
                <a:t>Problème de référence choisi par l’équipe</a:t>
              </a:r>
              <a:endParaRPr lang="fr-FR" sz="800" i="1" dirty="0">
                <a:solidFill>
                  <a:srgbClr val="44546A">
                    <a:lumMod val="75000"/>
                  </a:srgbClr>
                </a:solidFill>
              </a:endParaRPr>
            </a:p>
          </p:txBody>
        </p:sp>
        <p:sp>
          <p:nvSpPr>
            <p:cNvPr id="26" name="ZoneTexte 25"/>
            <p:cNvSpPr txBox="1"/>
            <p:nvPr/>
          </p:nvSpPr>
          <p:spPr>
            <a:xfrm>
              <a:off x="322240" y="1907742"/>
              <a:ext cx="430887" cy="948628"/>
            </a:xfrm>
            <a:prstGeom prst="rect">
              <a:avLst/>
            </a:prstGeom>
            <a:noFill/>
          </p:spPr>
          <p:txBody>
            <a:bodyPr vert="vert270" wrap="square" rtlCol="0">
              <a:spAutoFit/>
            </a:bodyPr>
            <a:lstStyle/>
            <a:p>
              <a:pPr algn="ctr"/>
              <a:r>
                <a:rPr lang="fr-FR" sz="800" i="1" dirty="0" smtClean="0">
                  <a:solidFill>
                    <a:srgbClr val="6C1836"/>
                  </a:solidFill>
                </a:rPr>
                <a:t>Modélisation du problème</a:t>
              </a:r>
              <a:endParaRPr lang="fr-FR" sz="800" i="1" dirty="0">
                <a:solidFill>
                  <a:srgbClr val="6C1836"/>
                </a:solidFill>
              </a:endParaRPr>
            </a:p>
          </p:txBody>
        </p:sp>
        <p:sp>
          <p:nvSpPr>
            <p:cNvPr id="27" name="ZoneTexte 26"/>
            <p:cNvSpPr txBox="1"/>
            <p:nvPr/>
          </p:nvSpPr>
          <p:spPr>
            <a:xfrm>
              <a:off x="516514" y="469278"/>
              <a:ext cx="307777" cy="948628"/>
            </a:xfrm>
            <a:prstGeom prst="rect">
              <a:avLst/>
            </a:prstGeom>
            <a:noFill/>
          </p:spPr>
          <p:txBody>
            <a:bodyPr vert="vert270" wrap="square" rtlCol="0">
              <a:spAutoFit/>
            </a:bodyPr>
            <a:lstStyle/>
            <a:p>
              <a:pPr algn="ctr"/>
              <a:r>
                <a:rPr lang="fr-FR" sz="800" i="1" dirty="0" smtClean="0">
                  <a:solidFill>
                    <a:srgbClr val="00B050"/>
                  </a:solidFill>
                </a:rPr>
                <a:t>Catégorie</a:t>
              </a:r>
              <a:endParaRPr lang="fr-FR" sz="800" i="1" dirty="0">
                <a:solidFill>
                  <a:srgbClr val="00B050"/>
                </a:solidFill>
              </a:endParaRPr>
            </a:p>
          </p:txBody>
        </p:sp>
      </p:grpSp>
      <p:sp>
        <p:nvSpPr>
          <p:cNvPr id="2" name="Accolade ouvrante 1"/>
          <p:cNvSpPr/>
          <p:nvPr/>
        </p:nvSpPr>
        <p:spPr>
          <a:xfrm>
            <a:off x="314678" y="381745"/>
            <a:ext cx="268387" cy="26079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
        <p:nvSpPr>
          <p:cNvPr id="4" name="Rectangle 3"/>
          <p:cNvSpPr/>
          <p:nvPr/>
        </p:nvSpPr>
        <p:spPr>
          <a:xfrm>
            <a:off x="54711" y="381745"/>
            <a:ext cx="322240" cy="26079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800" b="1" i="1" dirty="0" smtClean="0">
                <a:solidFill>
                  <a:prstClr val="black"/>
                </a:solidFill>
              </a:rPr>
              <a:t>Outils de l’enseignant qui ne sont pas à communiquer aux élèves en l’état</a:t>
            </a:r>
            <a:endParaRPr lang="fr-FR" sz="800" b="1" i="1" dirty="0">
              <a:solidFill>
                <a:prstClr val="black"/>
              </a:solidFill>
            </a:endParaRPr>
          </a:p>
        </p:txBody>
      </p:sp>
    </p:spTree>
    <p:extLst>
      <p:ext uri="{BB962C8B-B14F-4D97-AF65-F5344CB8AC3E}">
        <p14:creationId xmlns:p14="http://schemas.microsoft.com/office/powerpoint/2010/main" val="389370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070185" y="6442525"/>
            <a:ext cx="6116782" cy="365125"/>
          </a:xfrm>
        </p:spPr>
        <p:txBody>
          <a:bodyPr/>
          <a:lstStyle/>
          <a:p>
            <a:r>
              <a:rPr lang="fr-FR" dirty="0" smtClean="0">
                <a:solidFill>
                  <a:prstClr val="black">
                    <a:tint val="75000"/>
                  </a:prstClr>
                </a:solidFill>
              </a:rPr>
              <a:t>Document d'aide à la programmation en résolution de problèmes - Type de problèmes / Classification de Vergnaud   - Coraline </a:t>
            </a:r>
            <a:r>
              <a:rPr lang="fr-FR" dirty="0" err="1" smtClean="0">
                <a:solidFill>
                  <a:prstClr val="black">
                    <a:tint val="75000"/>
                  </a:prstClr>
                </a:solidFill>
              </a:rPr>
              <a:t>Nowicki</a:t>
            </a:r>
            <a:r>
              <a:rPr lang="fr-FR" dirty="0" smtClean="0">
                <a:solidFill>
                  <a:prstClr val="black">
                    <a:tint val="75000"/>
                  </a:prstClr>
                </a:solidFill>
              </a:rPr>
              <a:t> CPC Circonscription de Dammartin en </a:t>
            </a:r>
            <a:r>
              <a:rPr lang="fr-FR" dirty="0" err="1" smtClean="0">
                <a:solidFill>
                  <a:prstClr val="black">
                    <a:tint val="75000"/>
                  </a:prstClr>
                </a:solidFill>
              </a:rPr>
              <a:t>Goële</a:t>
            </a:r>
            <a:endParaRPr lang="fr-FR" dirty="0">
              <a:solidFill>
                <a:prstClr val="black">
                  <a:tint val="75000"/>
                </a:prstClr>
              </a:solidFill>
            </a:endParaRPr>
          </a:p>
        </p:txBody>
      </p:sp>
      <p:graphicFrame>
        <p:nvGraphicFramePr>
          <p:cNvPr id="6" name="Tableau 5"/>
          <p:cNvGraphicFramePr>
            <a:graphicFrameLocks noGrp="1"/>
          </p:cNvGraphicFramePr>
          <p:nvPr>
            <p:extLst/>
          </p:nvPr>
        </p:nvGraphicFramePr>
        <p:xfrm>
          <a:off x="897748" y="74592"/>
          <a:ext cx="11048474" cy="6182009"/>
        </p:xfrm>
        <a:graphic>
          <a:graphicData uri="http://schemas.openxmlformats.org/drawingml/2006/table">
            <a:tbl>
              <a:tblPr firstRow="1" firstCol="1" bandRow="1"/>
              <a:tblGrid>
                <a:gridCol w="1453714"/>
                <a:gridCol w="1442434"/>
                <a:gridCol w="1576664"/>
                <a:gridCol w="1720810"/>
                <a:gridCol w="1519224"/>
                <a:gridCol w="1519707"/>
                <a:gridCol w="1815921"/>
              </a:tblGrid>
              <a:tr h="265456">
                <a:tc gridSpan="7">
                  <a:txBody>
                    <a:bodyPr/>
                    <a:lstStyle/>
                    <a:p>
                      <a:pPr algn="ctr">
                        <a:lnSpc>
                          <a:spcPct val="107000"/>
                        </a:lnSpc>
                        <a:spcAft>
                          <a:spcPts val="0"/>
                        </a:spcAft>
                      </a:pPr>
                      <a:r>
                        <a:rPr lang="fr-F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Problèmes multiplicatifs et de division</a:t>
                      </a:r>
                      <a:endParaRPr lang="fr-FR"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72601">
                <a:tc gridSpan="3">
                  <a:txBody>
                    <a:bodyPr/>
                    <a:lstStyle/>
                    <a:p>
                      <a:pPr algn="ctr">
                        <a:lnSpc>
                          <a:spcPct val="107000"/>
                        </a:lnSpc>
                        <a:spcAft>
                          <a:spcPts val="0"/>
                        </a:spcAft>
                      </a:pPr>
                      <a:r>
                        <a:rPr lang="fr-FR" sz="1050" b="1" dirty="0">
                          <a:effectLst/>
                          <a:latin typeface="Calibri" panose="020F0502020204030204" pitchFamily="34" charset="0"/>
                          <a:ea typeface="Calibri" panose="020F0502020204030204" pitchFamily="34" charset="0"/>
                          <a:cs typeface="Times New Roman" panose="02020603050405020304" pitchFamily="18" charset="0"/>
                        </a:rPr>
                        <a:t>PROBLEMES TERNAIRES</a:t>
                      </a: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4">
                  <a:txBody>
                    <a:bodyPr/>
                    <a:lstStyle/>
                    <a:p>
                      <a:pPr marL="0" algn="ctr" defTabSz="914400" rtl="0" eaLnBrk="1" latinLnBrk="0" hangingPunct="1">
                        <a:lnSpc>
                          <a:spcPct val="107000"/>
                        </a:lnSpc>
                        <a:spcAft>
                          <a:spcPts val="0"/>
                        </a:spcAft>
                      </a:pPr>
                      <a:endParaRPr lang="fr-FR" sz="5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ctr" defTabSz="914400" rtl="0" eaLnBrk="1" latinLnBrk="0" hangingPunct="1">
                        <a:lnSpc>
                          <a:spcPct val="107000"/>
                        </a:lnSpc>
                        <a:spcAft>
                          <a:spcPts val="0"/>
                        </a:spcAft>
                      </a:pPr>
                      <a:r>
                        <a:rPr lang="fr-FR" sz="105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PROBLEMES </a:t>
                      </a:r>
                      <a:r>
                        <a:rPr lang="fr-FR" sz="105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QUATERNAIRES</a:t>
                      </a:r>
                    </a:p>
                    <a:p>
                      <a:pPr marL="0" algn="ctr" defTabSz="914400" rtl="0" eaLnBrk="1" latinLnBrk="0" hangingPunct="1">
                        <a:lnSpc>
                          <a:spcPct val="107000"/>
                        </a:lnSpc>
                        <a:spcAft>
                          <a:spcPts val="0"/>
                        </a:spcAft>
                      </a:pPr>
                      <a:r>
                        <a:rPr lang="fr-FR" sz="105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9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824208">
                <a:tc>
                  <a:txBody>
                    <a:bodyPr/>
                    <a:lstStyle/>
                    <a:p>
                      <a:pPr algn="ctr">
                        <a:lnSpc>
                          <a:spcPct val="107000"/>
                        </a:lnSpc>
                        <a:spcAft>
                          <a:spcPts val="0"/>
                        </a:spcAft>
                      </a:pPr>
                      <a:r>
                        <a:rPr lang="fr-FR" sz="900" b="1" dirty="0">
                          <a:effectLst/>
                          <a:latin typeface="Arial" panose="020B0604020202020204" pitchFamily="34" charset="0"/>
                          <a:ea typeface="Calibri" panose="020F0502020204030204" pitchFamily="34" charset="0"/>
                          <a:cs typeface="Times New Roman" panose="02020603050405020304" pitchFamily="18" charset="0"/>
                        </a:rPr>
                        <a:t>n fois plus objet A </a:t>
                      </a:r>
                      <a:r>
                        <a:rPr lang="fr-FR" sz="900" b="1" dirty="0" smtClean="0">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0"/>
                        </a:spcAft>
                      </a:pP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900" b="1" dirty="0">
                          <a:effectLst/>
                          <a:latin typeface="Arial" panose="020B0604020202020204" pitchFamily="34" charset="0"/>
                          <a:ea typeface="Calibri" panose="020F0502020204030204" pitchFamily="34" charset="0"/>
                          <a:cs typeface="Times New Roman" panose="02020603050405020304" pitchFamily="18" charset="0"/>
                        </a:rPr>
                        <a:t>n fois moins objet B </a:t>
                      </a:r>
                      <a:r>
                        <a:rPr lang="fr-FR" sz="900" b="1" dirty="0" smtClean="0">
                          <a:effectLst/>
                          <a:latin typeface="Arial" panose="020B0604020202020204" pitchFamily="34" charset="0"/>
                          <a:ea typeface="Calibri" panose="020F0502020204030204" pitchFamily="34" charset="0"/>
                          <a:cs typeface="Times New Roman" panose="02020603050405020304" pitchFamily="18" charset="0"/>
                        </a:rPr>
                        <a:t> </a:t>
                      </a:r>
                      <a:r>
                        <a:rPr lang="fr-FR" sz="900" b="1" dirty="0">
                          <a:effectLst/>
                          <a:latin typeface="Arial" panose="020B0604020202020204" pitchFamily="34" charset="0"/>
                          <a:ea typeface="Calibri" panose="020F0502020204030204" pitchFamily="34" charset="0"/>
                          <a:cs typeface="Times New Roman" panose="02020603050405020304" pitchFamily="18" charset="0"/>
                        </a:rPr>
                        <a: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Arial" panose="020B0604020202020204" pitchFamily="34" charset="0"/>
                          <a:ea typeface="Calibri" panose="020F0502020204030204" pitchFamily="34" charset="0"/>
                          <a:cs typeface="Times New Roman" panose="02020603050405020304" pitchFamily="18" charset="0"/>
                        </a:rPr>
                        <a:t>produit cartésien </a:t>
                      </a:r>
                      <a:r>
                        <a:rPr lang="fr-FR" sz="1000" b="1" dirty="0" err="1">
                          <a:effectLst/>
                          <a:latin typeface="Arial" panose="020B0604020202020204" pitchFamily="34" charset="0"/>
                          <a:ea typeface="Calibri" panose="020F0502020204030204" pitchFamily="34" charset="0"/>
                          <a:cs typeface="Times New Roman" panose="02020603050405020304" pitchFamily="18" charset="0"/>
                        </a:rPr>
                        <a:t>A</a:t>
                      </a:r>
                      <a:r>
                        <a:rPr lang="fr-FR" sz="700" b="1" dirty="0" err="1">
                          <a:effectLst/>
                          <a:latin typeface="Arial" panose="020B0604020202020204" pitchFamily="34" charset="0"/>
                          <a:ea typeface="Calibri" panose="020F0502020204030204" pitchFamily="34" charset="0"/>
                          <a:cs typeface="Times New Roman" panose="02020603050405020304" pitchFamily="18" charset="0"/>
                        </a:rPr>
                        <a:t>x</a:t>
                      </a:r>
                      <a:r>
                        <a:rPr lang="fr-FR" sz="1000" b="1" dirty="0" err="1">
                          <a:effectLst/>
                          <a:latin typeface="Arial" panose="020B0604020202020204" pitchFamily="34" charset="0"/>
                          <a:ea typeface="Calibri" panose="020F0502020204030204" pitchFamily="34" charset="0"/>
                          <a:cs typeface="Times New Roman" panose="02020603050405020304" pitchFamily="18" charset="0"/>
                        </a:rPr>
                        <a:t>B</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Arial" panose="020B0604020202020204" pitchFamily="34" charset="0"/>
                          <a:ea typeface="Calibri" panose="020F0502020204030204" pitchFamily="34" charset="0"/>
                          <a:cs typeface="Times New Roman" panose="02020603050405020304" pitchFamily="18" charset="0"/>
                        </a:rPr>
                        <a:t>configuration rectangulaire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a:effectLst/>
                          <a:latin typeface="Times New Roman" panose="02020603050405020304" pitchFamily="18" charset="0"/>
                          <a:ea typeface="Calibri" panose="020F0502020204030204" pitchFamily="34" charset="0"/>
                          <a:cs typeface="Times New Roman" panose="02020603050405020304" pitchFamily="18" charset="0"/>
                        </a:rPr>
                        <a:t>Multiplication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Times New Roman" panose="02020603050405020304" pitchFamily="18" charset="0"/>
                          <a:ea typeface="Calibri" panose="020F0502020204030204" pitchFamily="34" charset="0"/>
                          <a:cs typeface="Times New Roman" panose="02020603050405020304" pitchFamily="18" charset="0"/>
                        </a:rPr>
                        <a:t>Division – quotition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a:effectLst/>
                          <a:latin typeface="Times New Roman" panose="02020603050405020304" pitchFamily="18" charset="0"/>
                          <a:ea typeface="Calibri" panose="020F0502020204030204" pitchFamily="34" charset="0"/>
                          <a:cs typeface="Times New Roman" panose="02020603050405020304" pitchFamily="18" charset="0"/>
                        </a:rPr>
                        <a:t>Division – partition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b="1" dirty="0" smtClean="0">
                          <a:effectLst/>
                          <a:latin typeface="Times New Roman" panose="02020603050405020304" pitchFamily="18" charset="0"/>
                          <a:ea typeface="Calibri" panose="020F0502020204030204" pitchFamily="34" charset="0"/>
                          <a:cs typeface="Times New Roman" panose="02020603050405020304" pitchFamily="18" charset="0"/>
                        </a:rPr>
                        <a:t>Quatrième </a:t>
                      </a:r>
                      <a:r>
                        <a:rPr lang="fr-FR" sz="1000" b="1" dirty="0">
                          <a:effectLst/>
                          <a:latin typeface="Times New Roman" panose="02020603050405020304" pitchFamily="18" charset="0"/>
                          <a:ea typeface="Calibri" panose="020F0502020204030204" pitchFamily="34" charset="0"/>
                          <a:cs typeface="Times New Roman" panose="02020603050405020304" pitchFamily="18" charset="0"/>
                        </a:rPr>
                        <a:t>proportionnelle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477">
                <a:tc>
                  <a:txBody>
                    <a:bodyPr/>
                    <a:lstStyle/>
                    <a:p>
                      <a:endParaRPr lang="fr-F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 cherche le nombre de possibilités (tableaux à double entrée/arbres)</a:t>
                      </a:r>
                      <a:endParaRPr lang="fr-FR" sz="8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800" dirty="0" smtClean="0">
                          <a:effectLst/>
                          <a:latin typeface="Times New Roman" panose="02020603050405020304" pitchFamily="18" charset="0"/>
                          <a:ea typeface="Calibri" panose="020F0502020204030204" pitchFamily="34" charset="0"/>
                          <a:cs typeface="Times New Roman" panose="02020603050405020304" pitchFamily="18" charset="0"/>
                        </a:rPr>
                        <a:t>On recherche l’aire ou une dimension</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smtClean="0">
                          <a:effectLst/>
                          <a:latin typeface="Times New Roman" panose="02020603050405020304" pitchFamily="18" charset="0"/>
                          <a:ea typeface="Calibri" panose="020F0502020204030204" pitchFamily="34" charset="0"/>
                          <a:cs typeface="Times New Roman" panose="02020603050405020304" pitchFamily="18" charset="0"/>
                        </a:rPr>
                        <a:t>Je connais le nombre de paquet (b) et le nombre d’éléments (a) dans chaque paquet.</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smtClean="0">
                          <a:effectLst/>
                          <a:latin typeface="Times New Roman" panose="02020603050405020304" pitchFamily="18" charset="0"/>
                          <a:ea typeface="Calibri" panose="020F0502020204030204" pitchFamily="34" charset="0"/>
                          <a:cs typeface="Times New Roman" panose="02020603050405020304" pitchFamily="18" charset="0"/>
                        </a:rPr>
                        <a:t>Je connais le nombre d’éléments par paquet (a) et le nombre d’éléments</a:t>
                      </a:r>
                      <a:r>
                        <a:rPr lang="fr-FR" sz="700" baseline="0" dirty="0" smtClean="0">
                          <a:effectLst/>
                          <a:latin typeface="Times New Roman" panose="02020603050405020304" pitchFamily="18" charset="0"/>
                          <a:ea typeface="Calibri" panose="020F0502020204030204" pitchFamily="34" charset="0"/>
                          <a:cs typeface="Times New Roman" panose="02020603050405020304" pitchFamily="18" charset="0"/>
                        </a:rPr>
                        <a:t> (c)</a:t>
                      </a:r>
                      <a:r>
                        <a:rPr lang="fr-FR" sz="700" dirty="0" smtClean="0">
                          <a:effectLst/>
                          <a:latin typeface="Times New Roman" panose="02020603050405020304" pitchFamily="18" charset="0"/>
                          <a:ea typeface="Calibri" panose="020F0502020204030204" pitchFamily="34" charset="0"/>
                          <a:cs typeface="Times New Roman" panose="02020603050405020304" pitchFamily="18" charset="0"/>
                        </a:rPr>
                        <a:t>, je cherche le nombre de paquet.</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sz="700" kern="1200" dirty="0" smtClean="0">
                        <a:solidFill>
                          <a:schemeClr val="tx1"/>
                        </a:solidFill>
                        <a:effectLst/>
                        <a:latin typeface="+mn-lt"/>
                        <a:ea typeface="+mn-ea"/>
                        <a:cs typeface="+mn-cs"/>
                      </a:endParaRPr>
                    </a:p>
                    <a:p>
                      <a:r>
                        <a:rPr lang="fr-FR" sz="700" kern="1200" dirty="0" smtClean="0">
                          <a:solidFill>
                            <a:schemeClr val="tx1"/>
                          </a:solidFill>
                          <a:effectLst/>
                          <a:latin typeface="+mn-lt"/>
                          <a:ea typeface="+mn-ea"/>
                          <a:cs typeface="+mn-cs"/>
                        </a:rPr>
                        <a:t>Il y a 24 élèves dans la classe. Pour participer à des rencontres sportives, le professeur constitue des équipes de 4 élèves. </a:t>
                      </a:r>
                      <a:r>
                        <a:rPr lang="fr-FR" sz="700" kern="1200" smtClean="0">
                          <a:solidFill>
                            <a:schemeClr val="tx1"/>
                          </a:solidFill>
                          <a:effectLst/>
                          <a:latin typeface="+mn-lt"/>
                          <a:ea typeface="+mn-ea"/>
                          <a:cs typeface="+mn-cs"/>
                        </a:rPr>
                        <a:t>Combien y-aura-t-il </a:t>
                      </a:r>
                      <a:r>
                        <a:rPr lang="fr-FR" sz="700" kern="1200" dirty="0" smtClean="0">
                          <a:solidFill>
                            <a:schemeClr val="tx1"/>
                          </a:solidFill>
                          <a:effectLst/>
                          <a:latin typeface="+mn-lt"/>
                          <a:ea typeface="+mn-ea"/>
                          <a:cs typeface="+mn-cs"/>
                        </a:rPr>
                        <a:t>d’équipes ? </a:t>
                      </a:r>
                    </a:p>
                    <a:p>
                      <a:pPr algn="ctr">
                        <a:lnSpc>
                          <a:spcPct val="107000"/>
                        </a:lnSpc>
                        <a:spcAft>
                          <a:spcPts val="0"/>
                        </a:spcAft>
                      </a:pP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700" dirty="0" smtClean="0">
                          <a:effectLst/>
                          <a:latin typeface="Times New Roman" panose="02020603050405020304" pitchFamily="18" charset="0"/>
                          <a:ea typeface="Calibri" panose="020F0502020204030204" pitchFamily="34" charset="0"/>
                          <a:cs typeface="Times New Roman" panose="02020603050405020304" pitchFamily="18" charset="0"/>
                        </a:rPr>
                        <a:t>Je connais le nombre de paquets (b) et le</a:t>
                      </a:r>
                      <a:r>
                        <a:rPr lang="fr-FR" sz="700" baseline="0" dirty="0" smtClean="0">
                          <a:effectLst/>
                          <a:latin typeface="Times New Roman" panose="02020603050405020304" pitchFamily="18" charset="0"/>
                          <a:ea typeface="Calibri" panose="020F0502020204030204" pitchFamily="34" charset="0"/>
                          <a:cs typeface="Times New Roman" panose="02020603050405020304" pitchFamily="18" charset="0"/>
                        </a:rPr>
                        <a:t> nombre total d’éléments (c)</a:t>
                      </a:r>
                      <a:r>
                        <a:rPr lang="fr-FR" sz="700" dirty="0" smtClean="0">
                          <a:effectLst/>
                          <a:latin typeface="Times New Roman" panose="02020603050405020304" pitchFamily="18" charset="0"/>
                          <a:ea typeface="Calibri" panose="020F0502020204030204" pitchFamily="34" charset="0"/>
                          <a:cs typeface="Times New Roman" panose="02020603050405020304" pitchFamily="18" charset="0"/>
                        </a:rPr>
                        <a:t>, je cherche le nombre d’éléments </a:t>
                      </a:r>
                      <a:r>
                        <a:rPr lang="fr-FR" sz="700" u="sng" dirty="0" smtClean="0">
                          <a:effectLst/>
                          <a:latin typeface="Times New Roman" panose="02020603050405020304" pitchFamily="18" charset="0"/>
                          <a:ea typeface="Calibri" panose="020F0502020204030204" pitchFamily="34" charset="0"/>
                          <a:cs typeface="Times New Roman" panose="02020603050405020304" pitchFamily="18" charset="0"/>
                        </a:rPr>
                        <a:t>par paquet</a:t>
                      </a:r>
                      <a:r>
                        <a:rPr lang="fr-FR" sz="7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fr-FR" sz="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fr-FR" sz="700" kern="1200" dirty="0" smtClean="0">
                          <a:solidFill>
                            <a:schemeClr val="tx1"/>
                          </a:solidFill>
                          <a:effectLst/>
                          <a:latin typeface="+mn-lt"/>
                          <a:ea typeface="+mn-ea"/>
                          <a:cs typeface="+mn-cs"/>
                        </a:rPr>
                        <a:t>3 enfants se partagent 18 images. Combien d’images aura chaque </a:t>
                      </a:r>
                    </a:p>
                    <a:p>
                      <a:r>
                        <a:rPr lang="fr-FR" sz="700" kern="1200" dirty="0" smtClean="0">
                          <a:solidFill>
                            <a:schemeClr val="tx1"/>
                          </a:solidFill>
                          <a:effectLst/>
                          <a:latin typeface="+mn-lt"/>
                          <a:ea typeface="+mn-ea"/>
                          <a:cs typeface="+mn-cs"/>
                        </a:rPr>
                        <a:t>enfant? </a:t>
                      </a:r>
                    </a:p>
                    <a:p>
                      <a:pPr algn="ctr">
                        <a:lnSpc>
                          <a:spcPct val="107000"/>
                        </a:lnSpc>
                        <a:spcAft>
                          <a:spcPts val="0"/>
                        </a:spcAft>
                      </a:pP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Je ne dispose pas du nombre d’éléments par paquet.</a:t>
                      </a:r>
                      <a:endParaRPr lang="fr-FR" sz="7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57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Pierre a 17 ans, son père est trois fois plus âgé.</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Je possède </a:t>
                      </a:r>
                      <a:r>
                        <a:rPr lang="fr-FR" sz="700" b="1"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vestes et </a:t>
                      </a:r>
                      <a:r>
                        <a:rPr lang="fr-FR" sz="700" b="1"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pantalons. Combien puis-je former</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de tenues différentes ?</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La longueur de mon terrain est de </a:t>
                      </a:r>
                      <a:r>
                        <a:rPr lang="fr-FR" sz="700" b="1"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15 mètres</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Sa largeur</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est de </a:t>
                      </a:r>
                      <a:r>
                        <a:rPr lang="fr-FR" sz="700" b="1"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9,50 mètres</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Quelle est son aire ?</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Ou</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Mon terrain a une aire de </a:t>
                      </a:r>
                      <a:r>
                        <a:rPr lang="fr-FR" sz="700" b="1"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142,50m² </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et une longueur de </a:t>
                      </a:r>
                      <a:r>
                        <a:rPr lang="fr-FR" sz="700" b="1"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b="1"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mètres</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Combien mesure sa largeur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J’ai </a:t>
                      </a:r>
                      <a:r>
                        <a:rPr lang="fr-FR" sz="700" b="1"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paquets de yaourts. Il y a </a:t>
                      </a:r>
                      <a:r>
                        <a:rPr lang="fr-FR" sz="700" b="1"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yaourts dans chaque paquet. Combien ai-je de yaourts ?</a:t>
                      </a:r>
                      <a:endParaRPr lang="fr-FR" sz="7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Pierre a </a:t>
                      </a:r>
                      <a:r>
                        <a:rPr lang="fr-FR" sz="7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et veut acheter des paquets de bonbons à </a:t>
                      </a:r>
                      <a:r>
                        <a:rPr lang="fr-FR" sz="7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le paquet. Combien de paquets</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peut-il </a:t>
                      </a:r>
                      <a:r>
                        <a:rPr lang="fr-FR" sz="700" i="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acheter?</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J’ai payé </a:t>
                      </a:r>
                      <a:r>
                        <a:rPr lang="fr-FR" sz="7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40€ </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pour trois bouteilles de sirop. Quel est le prix d’une bouteille ?</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albums coûtent </a:t>
                      </a:r>
                      <a:r>
                        <a:rPr lang="fr-FR" sz="7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6</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Combien coûtent </a:t>
                      </a:r>
                      <a:r>
                        <a:rPr lang="fr-FR" sz="7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fr-FR" sz="7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albums ?</a:t>
                      </a:r>
                      <a:endPar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357">
                <a:tc>
                  <a:txBody>
                    <a:bodyPr/>
                    <a:lstStyle/>
                    <a:p>
                      <a:pPr algn="ctr">
                        <a:lnSpc>
                          <a:spcPct val="107000"/>
                        </a:lnSpc>
                        <a:spcAft>
                          <a:spcPts val="0"/>
                        </a:spcAft>
                      </a:pPr>
                      <a:endParaRPr lang="fr-FR"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endParaRPr lang="fr-FR"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fr-FR" sz="7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9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endParaRPr lang="fr-FR" dirty="0"/>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endParaRPr lang="fr-FR" dirty="0"/>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endParaRPr lang="fr-FR" dirty="0"/>
                    </a:p>
                  </a:txBody>
                  <a:tcPr marL="54304" marR="54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03380">
                <a:tc>
                  <a:txBody>
                    <a:bodyPr/>
                    <a:lstStyle/>
                    <a:p>
                      <a:pPr algn="ctr">
                        <a:lnSpc>
                          <a:spcPct val="107000"/>
                        </a:lnSpc>
                        <a:spcAft>
                          <a:spcPts val="0"/>
                        </a:spcAft>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7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9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800" i="0" dirty="0" smtClean="0">
                          <a:solidFill>
                            <a:srgbClr val="52DE7D"/>
                          </a:solidFill>
                          <a:effectLst/>
                          <a:latin typeface="+mn-lt"/>
                          <a:ea typeface="Calibri" panose="020F0502020204030204" pitchFamily="34" charset="0"/>
                          <a:cs typeface="Times New Roman" panose="02020603050405020304" pitchFamily="18" charset="0"/>
                          <a:hlinkClick r:id="rId3" action="ppaction://hlinksldjump"/>
                        </a:rPr>
                        <a:t>CP</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3" action="ppaction://hlinksldjump"/>
                        </a:rPr>
                        <a:t>CE1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3" action="ppaction://hlinksldjump"/>
                        </a:rPr>
                        <a:t>CE2</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3" action="ppaction://hlinksldjump"/>
                        </a:rPr>
                        <a:t>CM1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3" action="ppaction://hlinksldjump"/>
                        </a:rPr>
                        <a:t>CM2</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7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9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800" i="0" dirty="0" smtClean="0">
                          <a:solidFill>
                            <a:srgbClr val="52DE7D"/>
                          </a:solidFill>
                          <a:effectLst/>
                          <a:latin typeface="+mn-lt"/>
                          <a:ea typeface="Calibri" panose="020F0502020204030204" pitchFamily="34" charset="0"/>
                          <a:cs typeface="Times New Roman" panose="02020603050405020304" pitchFamily="18" charset="0"/>
                          <a:hlinkClick r:id="rId4" action="ppaction://hlinksldjump"/>
                        </a:rPr>
                        <a:t>CP</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4" action="ppaction://hlinksldjump"/>
                        </a:rPr>
                        <a:t>CE1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4" action="ppaction://hlinksldjump"/>
                        </a:rPr>
                        <a:t>CE2</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4" action="ppaction://hlinksldjump"/>
                        </a:rPr>
                        <a:t>CM1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4" action="ppaction://hlinksldjump"/>
                        </a:rPr>
                        <a:t>CM2</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8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800" i="0" dirty="0" smtClean="0">
                          <a:solidFill>
                            <a:srgbClr val="52DE7D"/>
                          </a:solidFill>
                          <a:effectLst/>
                          <a:latin typeface="+mn-lt"/>
                          <a:ea typeface="Calibri" panose="020F0502020204030204" pitchFamily="34" charset="0"/>
                          <a:cs typeface="Times New Roman" panose="02020603050405020304" pitchFamily="18" charset="0"/>
                          <a:hlinkClick r:id="rId5" action="ppaction://hlinksldjump"/>
                        </a:rPr>
                        <a:t>CP</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5" action="ppaction://hlinksldjump"/>
                        </a:rPr>
                        <a:t>CE1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5" action="ppaction://hlinksldjump"/>
                        </a:rPr>
                        <a:t>CE2</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5" action="ppaction://hlinksldjump"/>
                        </a:rPr>
                        <a:t>CM1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5" action="ppaction://hlinksldjump"/>
                        </a:rPr>
                        <a:t>CM2</a:t>
                      </a:r>
                      <a:endParaRPr lang="fr-FR" sz="800" i="0" dirty="0">
                        <a:effectLst/>
                        <a:latin typeface="+mn-lt"/>
                        <a:ea typeface="Calibri" panose="020F0502020204030204" pitchFamily="34" charset="0"/>
                        <a:cs typeface="Times New Roman" panose="02020603050405020304" pitchFamily="18" charset="0"/>
                      </a:endParaRP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8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800" i="0" dirty="0" smtClean="0">
                          <a:solidFill>
                            <a:srgbClr val="52DE7D"/>
                          </a:solidFill>
                          <a:effectLst/>
                          <a:latin typeface="+mn-lt"/>
                          <a:ea typeface="Calibri" panose="020F0502020204030204" pitchFamily="34" charset="0"/>
                          <a:cs typeface="Times New Roman" panose="02020603050405020304" pitchFamily="18" charset="0"/>
                          <a:hlinkClick r:id="rId6" action="ppaction://hlinksldjump"/>
                        </a:rPr>
                        <a:t>CP</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6" action="ppaction://hlinksldjump"/>
                        </a:rPr>
                        <a:t>CE1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6" action="ppaction://hlinksldjump"/>
                        </a:rPr>
                        <a:t>CE2</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6" action="ppaction://hlinksldjump"/>
                        </a:rPr>
                        <a:t>CM1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6" action="ppaction://hlinksldjump"/>
                        </a:rPr>
                        <a:t>CM2</a:t>
                      </a:r>
                      <a:endParaRPr lang="fr-FR" sz="800" i="0" dirty="0">
                        <a:effectLst/>
                        <a:latin typeface="+mn-lt"/>
                        <a:ea typeface="Calibri" panose="020F0502020204030204" pitchFamily="34" charset="0"/>
                        <a:cs typeface="Times New Roman" panose="02020603050405020304" pitchFamily="18" charset="0"/>
                      </a:endParaRP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8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800" i="0" dirty="0" smtClean="0">
                          <a:solidFill>
                            <a:srgbClr val="52DE7D"/>
                          </a:solidFill>
                          <a:effectLst/>
                          <a:latin typeface="+mn-lt"/>
                          <a:ea typeface="Calibri" panose="020F0502020204030204" pitchFamily="34" charset="0"/>
                          <a:cs typeface="Times New Roman" panose="02020603050405020304" pitchFamily="18" charset="0"/>
                          <a:hlinkClick r:id="rId7" action="ppaction://hlinksldjump"/>
                        </a:rPr>
                        <a:t>CP</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7" action="ppaction://hlinksldjump"/>
                        </a:rPr>
                        <a:t>CE1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7" action="ppaction://hlinksldjump"/>
                        </a:rPr>
                        <a:t>CE2</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7" action="ppaction://hlinksldjump"/>
                        </a:rPr>
                        <a:t>CM1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7" action="ppaction://hlinksldjump"/>
                        </a:rPr>
                        <a:t>CM2</a:t>
                      </a:r>
                      <a:endParaRPr lang="fr-FR" sz="800" i="0" dirty="0">
                        <a:effectLst/>
                        <a:latin typeface="+mn-lt"/>
                        <a:ea typeface="Calibri" panose="020F0502020204030204" pitchFamily="34" charset="0"/>
                        <a:cs typeface="Times New Roman" panose="02020603050405020304" pitchFamily="18" charset="0"/>
                      </a:endParaRP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8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800" i="0" dirty="0" smtClean="0">
                          <a:solidFill>
                            <a:srgbClr val="52DE7D"/>
                          </a:solidFill>
                          <a:effectLst/>
                          <a:latin typeface="+mn-lt"/>
                          <a:ea typeface="Calibri" panose="020F0502020204030204" pitchFamily="34" charset="0"/>
                          <a:cs typeface="Times New Roman" panose="02020603050405020304" pitchFamily="18" charset="0"/>
                          <a:hlinkClick r:id="rId8" action="ppaction://hlinksldjump"/>
                        </a:rPr>
                        <a:t>CP</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8" action="ppaction://hlinksldjump"/>
                        </a:rPr>
                        <a:t>CE1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8" action="ppaction://hlinksldjump"/>
                        </a:rPr>
                        <a:t>CE2</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8" action="ppaction://hlinksldjump"/>
                        </a:rPr>
                        <a:t>CM1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8" action="ppaction://hlinksldjump"/>
                        </a:rPr>
                        <a:t>CM2</a:t>
                      </a:r>
                      <a:endParaRPr lang="fr-FR" sz="800" i="0" dirty="0">
                        <a:effectLst/>
                        <a:latin typeface="+mn-lt"/>
                        <a:ea typeface="Calibri" panose="020F0502020204030204" pitchFamily="34" charset="0"/>
                        <a:cs typeface="Times New Roman" panose="02020603050405020304" pitchFamily="18" charset="0"/>
                      </a:endParaRP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700" i="1" dirty="0" smtClean="0">
                          <a:effectLst/>
                          <a:latin typeface="Times New Roman" panose="02020603050405020304" pitchFamily="18" charset="0"/>
                          <a:ea typeface="Calibri" panose="020F0502020204030204" pitchFamily="34" charset="0"/>
                          <a:cs typeface="Times New Roman" panose="02020603050405020304" pitchFamily="18" charset="0"/>
                        </a:rPr>
                        <a:t>Exemples de problèmes</a:t>
                      </a:r>
                      <a:endParaRPr lang="fr-FR"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8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fr-FR" sz="800" i="0" dirty="0" smtClean="0">
                          <a:solidFill>
                            <a:srgbClr val="52DE7D"/>
                          </a:solidFill>
                          <a:effectLst/>
                          <a:latin typeface="+mn-lt"/>
                          <a:ea typeface="Calibri" panose="020F0502020204030204" pitchFamily="34" charset="0"/>
                          <a:cs typeface="Times New Roman" panose="02020603050405020304" pitchFamily="18" charset="0"/>
                          <a:hlinkClick r:id="rId9" action="ppaction://hlinksldjump"/>
                        </a:rPr>
                        <a:t>CP</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9" action="ppaction://hlinksldjump"/>
                        </a:rPr>
                        <a:t>CE1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9" action="ppaction://hlinksldjump"/>
                        </a:rPr>
                        <a:t>CE2</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9" action="ppaction://hlinksldjump"/>
                        </a:rPr>
                        <a:t>CM1</a:t>
                      </a:r>
                    </a:p>
                    <a:p>
                      <a:pPr algn="ctr">
                        <a:lnSpc>
                          <a:spcPct val="200000"/>
                        </a:lnSpc>
                        <a:spcAft>
                          <a:spcPts val="0"/>
                        </a:spcAft>
                      </a:pPr>
                      <a:r>
                        <a:rPr lang="fr-FR" sz="800" i="0" dirty="0" smtClean="0">
                          <a:effectLst/>
                          <a:latin typeface="+mn-lt"/>
                          <a:ea typeface="Calibri" panose="020F0502020204030204" pitchFamily="34" charset="0"/>
                          <a:cs typeface="Times New Roman" panose="02020603050405020304" pitchFamily="18" charset="0"/>
                          <a:hlinkClick r:id="rId9" action="ppaction://hlinksldjump"/>
                        </a:rPr>
                        <a:t>CM2</a:t>
                      </a:r>
                      <a:endParaRPr lang="fr-FR" sz="800" i="0" dirty="0">
                        <a:effectLst/>
                        <a:latin typeface="+mn-lt"/>
                        <a:ea typeface="Calibri" panose="020F0502020204030204" pitchFamily="34" charset="0"/>
                        <a:cs typeface="Times New Roman" panose="02020603050405020304" pitchFamily="18" charset="0"/>
                      </a:endParaRPr>
                    </a:p>
                  </a:txBody>
                  <a:tcPr marL="54304" marR="543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 name="Groupe 2"/>
          <p:cNvGrpSpPr/>
          <p:nvPr/>
        </p:nvGrpSpPr>
        <p:grpSpPr>
          <a:xfrm>
            <a:off x="5821294" y="483477"/>
            <a:ext cx="1533143" cy="674813"/>
            <a:chOff x="5713368" y="688407"/>
            <a:chExt cx="1533143" cy="674813"/>
          </a:xfrm>
        </p:grpSpPr>
        <p:pic>
          <p:nvPicPr>
            <p:cNvPr id="2054" name="Imag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3368" y="688407"/>
              <a:ext cx="555087" cy="6748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2730" y="703844"/>
              <a:ext cx="533781" cy="6593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e 1"/>
          <p:cNvGrpSpPr/>
          <p:nvPr/>
        </p:nvGrpSpPr>
        <p:grpSpPr>
          <a:xfrm>
            <a:off x="6015757" y="1539588"/>
            <a:ext cx="5293120" cy="620694"/>
            <a:chOff x="5713368" y="1908522"/>
            <a:chExt cx="5293120" cy="620694"/>
          </a:xfrm>
        </p:grpSpPr>
        <p:pic>
          <p:nvPicPr>
            <p:cNvPr id="2052" name="Image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3368" y="1950847"/>
              <a:ext cx="699203" cy="5593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6511" y="1908522"/>
              <a:ext cx="639293" cy="6016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80439" y="1908522"/>
              <a:ext cx="669376" cy="620694"/>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44450" y="1908522"/>
              <a:ext cx="662038" cy="56574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Tableau 6"/>
          <p:cNvGraphicFramePr>
            <a:graphicFrameLocks noGrp="1"/>
          </p:cNvGraphicFramePr>
          <p:nvPr>
            <p:extLst/>
          </p:nvPr>
        </p:nvGraphicFramePr>
        <p:xfrm>
          <a:off x="8292390" y="630254"/>
          <a:ext cx="3264681" cy="613156"/>
        </p:xfrm>
        <a:graphic>
          <a:graphicData uri="http://schemas.openxmlformats.org/drawingml/2006/table">
            <a:tbl>
              <a:tblPr firstRow="1" bandRow="1">
                <a:tableStyleId>{5C22544A-7EE6-4342-B048-85BDC9FD1C3A}</a:tableStyleId>
              </a:tblPr>
              <a:tblGrid>
                <a:gridCol w="3264681"/>
              </a:tblGrid>
              <a:tr h="589497">
                <a:tc>
                  <a:txBody>
                    <a:bodyPr/>
                    <a:lstStyle/>
                    <a:p>
                      <a:pPr>
                        <a:lnSpc>
                          <a:spcPct val="107000"/>
                        </a:lnSpc>
                        <a:spcAft>
                          <a:spcPts val="0"/>
                        </a:spcAft>
                      </a:pPr>
                      <a:r>
                        <a:rPr lang="fr-FR" sz="800" dirty="0" smtClean="0">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Pour les problèmes quaternaires (sous-catégories 1, 2 et 3) :</a:t>
                      </a:r>
                      <a:endParaRPr lang="fr-FR" sz="20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800" b="1" dirty="0" smtClean="0">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fr-FR" sz="800" dirty="0" smtClean="0">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représente le nombre d’éléments par paquet</a:t>
                      </a:r>
                      <a:endParaRPr lang="fr-FR" sz="20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800" b="1" dirty="0" smtClean="0">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 </a:t>
                      </a:r>
                      <a:r>
                        <a:rPr lang="fr-FR" sz="800" dirty="0" smtClean="0">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représente le nombre de paquets</a:t>
                      </a:r>
                      <a:endParaRPr lang="fr-FR" sz="2000" dirty="0" smtClean="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800" b="1" dirty="0" smtClean="0">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 </a:t>
                      </a:r>
                      <a:r>
                        <a:rPr lang="fr-FR" sz="800" dirty="0" smtClean="0">
                          <a:solidFill>
                            <a:schemeClr val="bg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représente le nombre total d’éléments</a:t>
                      </a:r>
                      <a:endParaRPr lang="fr-FR" dirty="0">
                        <a:solidFill>
                          <a:schemeClr val="tx1"/>
                        </a:solidFill>
                      </a:endParaRPr>
                    </a:p>
                  </a:txBody>
                  <a:tcPr>
                    <a:noFill/>
                  </a:tcPr>
                </a:tc>
              </a:tr>
            </a:tbl>
          </a:graphicData>
        </a:graphic>
      </p:graphicFrame>
      <p:sp>
        <p:nvSpPr>
          <p:cNvPr id="14" name="ZoneTexte 13"/>
          <p:cNvSpPr txBox="1"/>
          <p:nvPr/>
        </p:nvSpPr>
        <p:spPr>
          <a:xfrm>
            <a:off x="323897" y="3183536"/>
            <a:ext cx="553998" cy="827261"/>
          </a:xfrm>
          <a:prstGeom prst="rect">
            <a:avLst/>
          </a:prstGeom>
          <a:noFill/>
        </p:spPr>
        <p:txBody>
          <a:bodyPr vert="vert270" wrap="square" rtlCol="0">
            <a:spAutoFit/>
          </a:bodyPr>
          <a:lstStyle/>
          <a:p>
            <a:pPr algn="ctr"/>
            <a:r>
              <a:rPr lang="fr-FR" sz="800" i="1" dirty="0" smtClean="0">
                <a:solidFill>
                  <a:srgbClr val="7030A0"/>
                </a:solidFill>
              </a:rPr>
              <a:t>Problème qui illustre la catégorie</a:t>
            </a:r>
            <a:endParaRPr lang="fr-FR" sz="800" i="1" dirty="0">
              <a:solidFill>
                <a:srgbClr val="7030A0"/>
              </a:solidFill>
            </a:endParaRPr>
          </a:p>
        </p:txBody>
      </p:sp>
      <p:sp>
        <p:nvSpPr>
          <p:cNvPr id="15" name="ZoneTexte 14"/>
          <p:cNvSpPr txBox="1"/>
          <p:nvPr/>
        </p:nvSpPr>
        <p:spPr>
          <a:xfrm>
            <a:off x="303674" y="4010797"/>
            <a:ext cx="553998" cy="866952"/>
          </a:xfrm>
          <a:prstGeom prst="rect">
            <a:avLst/>
          </a:prstGeom>
          <a:noFill/>
        </p:spPr>
        <p:txBody>
          <a:bodyPr vert="vert270" wrap="square" rtlCol="0">
            <a:spAutoFit/>
          </a:bodyPr>
          <a:lstStyle/>
          <a:p>
            <a:pPr algn="ctr"/>
            <a:r>
              <a:rPr lang="fr-FR" sz="800" i="1" dirty="0" smtClean="0">
                <a:solidFill>
                  <a:srgbClr val="44546A">
                    <a:lumMod val="75000"/>
                  </a:srgbClr>
                </a:solidFill>
              </a:rPr>
              <a:t>Problème de référence choisi par l’équipe</a:t>
            </a:r>
            <a:endParaRPr lang="fr-FR" sz="800" i="1" dirty="0">
              <a:solidFill>
                <a:srgbClr val="44546A">
                  <a:lumMod val="75000"/>
                </a:srgbClr>
              </a:solidFill>
            </a:endParaRPr>
          </a:p>
        </p:txBody>
      </p:sp>
      <p:sp>
        <p:nvSpPr>
          <p:cNvPr id="17" name="ZoneTexte 16"/>
          <p:cNvSpPr txBox="1"/>
          <p:nvPr/>
        </p:nvSpPr>
        <p:spPr>
          <a:xfrm>
            <a:off x="509818" y="1250890"/>
            <a:ext cx="307777" cy="948628"/>
          </a:xfrm>
          <a:prstGeom prst="rect">
            <a:avLst/>
          </a:prstGeom>
          <a:noFill/>
        </p:spPr>
        <p:txBody>
          <a:bodyPr vert="vert270" wrap="square" rtlCol="0">
            <a:spAutoFit/>
          </a:bodyPr>
          <a:lstStyle/>
          <a:p>
            <a:pPr algn="ctr"/>
            <a:r>
              <a:rPr lang="fr-FR" sz="800" i="1" dirty="0" smtClean="0">
                <a:solidFill>
                  <a:srgbClr val="00B050"/>
                </a:solidFill>
              </a:rPr>
              <a:t>Catégorie</a:t>
            </a:r>
            <a:endParaRPr lang="fr-FR" sz="800" i="1" dirty="0">
              <a:solidFill>
                <a:srgbClr val="00B050"/>
              </a:solidFill>
            </a:endParaRPr>
          </a:p>
        </p:txBody>
      </p:sp>
    </p:spTree>
    <p:extLst>
      <p:ext uri="{BB962C8B-B14F-4D97-AF65-F5344CB8AC3E}">
        <p14:creationId xmlns:p14="http://schemas.microsoft.com/office/powerpoint/2010/main" val="2769743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886" y="1073944"/>
            <a:ext cx="12434886" cy="506292"/>
          </a:xfrm>
          <a:prstGeom prst="rect">
            <a:avLst/>
          </a:prstGeom>
        </p:spPr>
        <p:txBody>
          <a:bodyPr wrap="square">
            <a:spAutoFit/>
          </a:bodyPr>
          <a:lstStyle/>
          <a:p>
            <a:pPr lvl="4">
              <a:lnSpc>
                <a:spcPct val="150000"/>
              </a:lnSpc>
            </a:pPr>
            <a:endParaRPr lang="fr-FR" sz="2000" b="1" dirty="0">
              <a:solidFill>
                <a:schemeClr val="bg2">
                  <a:lumMod val="10000"/>
                </a:schemeClr>
              </a:solidFill>
              <a:latin typeface="Calibri" panose="020F0502020204030204" pitchFamily="34" charset="0"/>
              <a:cs typeface="Calibri" panose="020F0502020204030204" pitchFamily="34" charset="0"/>
            </a:endParaRPr>
          </a:p>
        </p:txBody>
      </p:sp>
      <p:sp>
        <p:nvSpPr>
          <p:cNvPr id="7" name="Titre 6"/>
          <p:cNvSpPr>
            <a:spLocks noGrp="1"/>
          </p:cNvSpPr>
          <p:nvPr>
            <p:ph type="title"/>
          </p:nvPr>
        </p:nvSpPr>
        <p:spPr>
          <a:xfrm>
            <a:off x="1065212" y="304800"/>
            <a:ext cx="9958388" cy="769144"/>
          </a:xfrm>
        </p:spPr>
        <p:txBody>
          <a:bodyPr>
            <a:normAutofit fontScale="90000"/>
          </a:bodyPr>
          <a:lstStyle/>
          <a:p>
            <a:r>
              <a:rPr lang="fr-FR" b="1" dirty="0">
                <a:latin typeface="+mn-lt"/>
                <a:cs typeface="Calibri" panose="020F0502020204030204" pitchFamily="34" charset="0"/>
              </a:rPr>
              <a:t/>
            </a:r>
            <a:br>
              <a:rPr lang="fr-FR" b="1" dirty="0">
                <a:latin typeface="+mn-lt"/>
                <a:cs typeface="Calibri" panose="020F0502020204030204" pitchFamily="34" charset="0"/>
              </a:rPr>
            </a:br>
            <a:r>
              <a:rPr lang="fr-FR" b="1" dirty="0" smtClean="0">
                <a:latin typeface="+mn-lt"/>
                <a:cs typeface="Calibri" panose="020F0502020204030204" pitchFamily="34" charset="0"/>
              </a:rPr>
              <a:t/>
            </a:r>
            <a:br>
              <a:rPr lang="fr-FR" b="1" dirty="0" smtClean="0">
                <a:latin typeface="+mn-lt"/>
                <a:cs typeface="Calibri" panose="020F0502020204030204" pitchFamily="34" charset="0"/>
              </a:rPr>
            </a:br>
            <a:r>
              <a:rPr lang="fr-FR" b="1" dirty="0">
                <a:latin typeface="+mn-lt"/>
                <a:cs typeface="Calibri" panose="020F0502020204030204" pitchFamily="34" charset="0"/>
              </a:rPr>
              <a:t/>
            </a:r>
            <a:br>
              <a:rPr lang="fr-FR" b="1" dirty="0">
                <a:latin typeface="+mn-lt"/>
                <a:cs typeface="Calibri" panose="020F0502020204030204" pitchFamily="34" charset="0"/>
              </a:rPr>
            </a:br>
            <a:r>
              <a:rPr lang="fr-FR" b="1" dirty="0" smtClean="0">
                <a:latin typeface="+mn-lt"/>
                <a:cs typeface="Calibri" panose="020F0502020204030204" pitchFamily="34" charset="0"/>
              </a:rPr>
              <a:t>Les différents types de problèmes</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861613532"/>
              </p:ext>
            </p:extLst>
          </p:nvPr>
        </p:nvGraphicFramePr>
        <p:xfrm>
          <a:off x="736600" y="1282699"/>
          <a:ext cx="10604500" cy="4749863"/>
        </p:xfrm>
        <a:graphic>
          <a:graphicData uri="http://schemas.openxmlformats.org/drawingml/2006/table">
            <a:tbl>
              <a:tblPr firstRow="1" firstCol="1" bandRow="1">
                <a:tableStyleId>{F5AB1C69-6EDB-4FF4-983F-18BD219EF322}</a:tableStyleId>
              </a:tblPr>
              <a:tblGrid>
                <a:gridCol w="3340100"/>
                <a:gridCol w="3784600"/>
                <a:gridCol w="3479800"/>
              </a:tblGrid>
              <a:tr h="211975">
                <a:tc>
                  <a:txBody>
                    <a:bodyPr/>
                    <a:lstStyle/>
                    <a:p>
                      <a:pPr>
                        <a:lnSpc>
                          <a:spcPct val="107000"/>
                        </a:lnSpc>
                        <a:spcAft>
                          <a:spcPts val="0"/>
                        </a:spcAft>
                      </a:pPr>
                      <a:r>
                        <a:rPr lang="fr-FR" sz="1100" dirty="0">
                          <a:effectLst/>
                        </a:rPr>
                        <a:t>Types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100">
                          <a:effectLst/>
                        </a:rPr>
                        <a:t>Fonction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100">
                          <a:effectLst/>
                        </a:rPr>
                        <a:t>Place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60494">
                <a:tc>
                  <a:txBody>
                    <a:bodyPr/>
                    <a:lstStyle/>
                    <a:p>
                      <a:pPr>
                        <a:lnSpc>
                          <a:spcPct val="107000"/>
                        </a:lnSpc>
                        <a:spcAft>
                          <a:spcPts val="0"/>
                        </a:spcAft>
                      </a:pPr>
                      <a:r>
                        <a:rPr lang="fr-FR" sz="1600" dirty="0">
                          <a:effectLst/>
                        </a:rPr>
                        <a:t>La situation problème ou</a:t>
                      </a:r>
                    </a:p>
                    <a:p>
                      <a:pPr>
                        <a:lnSpc>
                          <a:spcPct val="107000"/>
                        </a:lnSpc>
                        <a:spcAft>
                          <a:spcPts val="0"/>
                        </a:spcAft>
                      </a:pPr>
                      <a:r>
                        <a:rPr lang="fr-FR" sz="1600" dirty="0">
                          <a:effectLst/>
                        </a:rPr>
                        <a:t>problème de découverte</a:t>
                      </a:r>
                    </a:p>
                    <a:p>
                      <a:pPr>
                        <a:lnSpc>
                          <a:spcPct val="107000"/>
                        </a:lnSpc>
                        <a:spcAft>
                          <a:spcPts val="0"/>
                        </a:spcAft>
                      </a:pPr>
                      <a:r>
                        <a:rPr lang="fr-FR" sz="1600" dirty="0">
                          <a:effectLst/>
                        </a:rPr>
                        <a:t>(pour apprendre)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Construction </a:t>
                      </a:r>
                      <a:r>
                        <a:rPr lang="fr-FR" sz="1600" dirty="0" smtClean="0">
                          <a:effectLst/>
                        </a:rPr>
                        <a:t>d’une</a:t>
                      </a:r>
                      <a:r>
                        <a:rPr lang="fr-FR" sz="1600" baseline="0" dirty="0" smtClean="0">
                          <a:effectLst/>
                        </a:rPr>
                        <a:t> </a:t>
                      </a:r>
                      <a:r>
                        <a:rPr lang="fr-FR" sz="1600" dirty="0" smtClean="0">
                          <a:effectLst/>
                        </a:rPr>
                        <a:t>connaissance </a:t>
                      </a:r>
                      <a:r>
                        <a:rPr lang="fr-FR" sz="1600" dirty="0">
                          <a:effectLst/>
                        </a:rPr>
                        <a:t>nouvelle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a:effectLst/>
                        </a:rPr>
                        <a:t>En début de situation</a:t>
                      </a:r>
                    </a:p>
                    <a:p>
                      <a:pPr>
                        <a:lnSpc>
                          <a:spcPct val="107000"/>
                        </a:lnSpc>
                        <a:spcAft>
                          <a:spcPts val="0"/>
                        </a:spcAft>
                      </a:pPr>
                      <a:r>
                        <a:rPr lang="fr-FR" sz="1600">
                          <a:effectLst/>
                        </a:rPr>
                        <a:t>d’apprentissage ou de séance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47080">
                <a:tc>
                  <a:txBody>
                    <a:bodyPr/>
                    <a:lstStyle/>
                    <a:p>
                      <a:pPr>
                        <a:lnSpc>
                          <a:spcPct val="107000"/>
                        </a:lnSpc>
                        <a:spcAft>
                          <a:spcPts val="0"/>
                        </a:spcAft>
                      </a:pPr>
                      <a:r>
                        <a:rPr lang="fr-FR" sz="1600" dirty="0">
                          <a:effectLst/>
                        </a:rPr>
                        <a:t>Le problème d’application</a:t>
                      </a:r>
                    </a:p>
                    <a:p>
                      <a:pPr>
                        <a:lnSpc>
                          <a:spcPct val="107000"/>
                        </a:lnSpc>
                        <a:spcAft>
                          <a:spcPts val="0"/>
                        </a:spcAft>
                      </a:pPr>
                      <a:r>
                        <a:rPr lang="fr-FR" sz="1600" dirty="0">
                          <a:effectLst/>
                        </a:rPr>
                        <a:t>(pour apprendre)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Entraînement </a:t>
                      </a:r>
                      <a:r>
                        <a:rPr lang="fr-FR" sz="1600" dirty="0" smtClean="0">
                          <a:effectLst/>
                        </a:rPr>
                        <a:t>à</a:t>
                      </a:r>
                      <a:r>
                        <a:rPr lang="fr-FR" sz="1600" baseline="0" dirty="0" smtClean="0">
                          <a:effectLst/>
                        </a:rPr>
                        <a:t> </a:t>
                      </a:r>
                      <a:r>
                        <a:rPr lang="fr-FR" sz="1600" dirty="0" smtClean="0">
                          <a:effectLst/>
                        </a:rPr>
                        <a:t>la </a:t>
                      </a:r>
                      <a:r>
                        <a:rPr lang="fr-FR" sz="1600" dirty="0">
                          <a:effectLst/>
                        </a:rPr>
                        <a:t>maîtrise du sens d’une connaissance nouvelle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Après la</a:t>
                      </a:r>
                    </a:p>
                    <a:p>
                      <a:pPr>
                        <a:lnSpc>
                          <a:spcPct val="107000"/>
                        </a:lnSpc>
                        <a:spcAft>
                          <a:spcPts val="0"/>
                        </a:spcAft>
                      </a:pPr>
                      <a:r>
                        <a:rPr lang="fr-FR" sz="1600" dirty="0" smtClean="0">
                          <a:effectLst/>
                        </a:rPr>
                        <a:t>Construction</a:t>
                      </a:r>
                      <a:r>
                        <a:rPr lang="fr-FR" sz="1600" baseline="0" dirty="0" smtClean="0">
                          <a:effectLst/>
                        </a:rPr>
                        <a:t> </a:t>
                      </a:r>
                      <a:r>
                        <a:rPr lang="fr-FR" sz="1600" dirty="0" smtClean="0">
                          <a:effectLst/>
                        </a:rPr>
                        <a:t>d’une</a:t>
                      </a:r>
                      <a:r>
                        <a:rPr lang="fr-FR" sz="1600" baseline="0" dirty="0" smtClean="0">
                          <a:effectLst/>
                        </a:rPr>
                        <a:t> </a:t>
                      </a:r>
                      <a:r>
                        <a:rPr lang="fr-FR" sz="1600" dirty="0" smtClean="0">
                          <a:effectLst/>
                        </a:rPr>
                        <a:t>connaissance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04608">
                <a:tc>
                  <a:txBody>
                    <a:bodyPr/>
                    <a:lstStyle/>
                    <a:p>
                      <a:pPr>
                        <a:lnSpc>
                          <a:spcPct val="107000"/>
                        </a:lnSpc>
                        <a:spcAft>
                          <a:spcPts val="0"/>
                        </a:spcAft>
                      </a:pPr>
                      <a:r>
                        <a:rPr lang="fr-FR" sz="1600" dirty="0">
                          <a:effectLst/>
                        </a:rPr>
                        <a:t>Le problème</a:t>
                      </a:r>
                    </a:p>
                    <a:p>
                      <a:pPr>
                        <a:lnSpc>
                          <a:spcPct val="107000"/>
                        </a:lnSpc>
                        <a:spcAft>
                          <a:spcPts val="0"/>
                        </a:spcAft>
                      </a:pPr>
                      <a:r>
                        <a:rPr lang="fr-FR" sz="1600" dirty="0">
                          <a:effectLst/>
                        </a:rPr>
                        <a:t>De réinvestissement</a:t>
                      </a:r>
                    </a:p>
                    <a:p>
                      <a:pPr>
                        <a:lnSpc>
                          <a:spcPct val="107000"/>
                        </a:lnSpc>
                        <a:spcAft>
                          <a:spcPts val="0"/>
                        </a:spcAft>
                      </a:pPr>
                      <a:r>
                        <a:rPr lang="fr-FR" sz="1600" dirty="0">
                          <a:effectLst/>
                        </a:rPr>
                        <a:t>(</a:t>
                      </a:r>
                      <a:r>
                        <a:rPr lang="fr-FR" sz="1600" dirty="0" smtClean="0">
                          <a:effectLst/>
                        </a:rPr>
                        <a:t>pour apprendre</a:t>
                      </a:r>
                      <a:r>
                        <a:rPr lang="fr-FR" sz="1600" dirty="0">
                          <a:effectLst/>
                        </a:rPr>
                        <a:t>)</a:t>
                      </a:r>
                    </a:p>
                    <a:p>
                      <a:pPr>
                        <a:lnSpc>
                          <a:spcPct val="107000"/>
                        </a:lnSpc>
                        <a:spcAft>
                          <a:spcPts val="0"/>
                        </a:spcAft>
                      </a:pPr>
                      <a:r>
                        <a:rPr lang="fr-FR" sz="1600" dirty="0">
                          <a:effectLst/>
                        </a:rPr>
                        <a:t> </a:t>
                      </a:r>
                    </a:p>
                    <a:p>
                      <a:pPr>
                        <a:lnSpc>
                          <a:spcPct val="107000"/>
                        </a:lnSpc>
                        <a:spcAft>
                          <a:spcPts val="0"/>
                        </a:spcAft>
                      </a:pPr>
                      <a:endParaRPr lang="fr-FR" sz="1600" dirty="0">
                        <a:effectLst/>
                      </a:endParaRPr>
                    </a:p>
                  </a:txBody>
                  <a:tcPr marL="68580" marR="68580" marT="0" marB="0"/>
                </a:tc>
                <a:tc>
                  <a:txBody>
                    <a:bodyPr/>
                    <a:lstStyle/>
                    <a:p>
                      <a:pPr>
                        <a:lnSpc>
                          <a:spcPct val="107000"/>
                        </a:lnSpc>
                        <a:spcAft>
                          <a:spcPts val="0"/>
                        </a:spcAft>
                      </a:pPr>
                      <a:r>
                        <a:rPr lang="fr-FR" sz="1600" dirty="0">
                          <a:effectLst/>
                        </a:rPr>
                        <a:t>Utilisation </a:t>
                      </a:r>
                      <a:r>
                        <a:rPr lang="fr-FR" sz="1600" dirty="0" smtClean="0">
                          <a:effectLst/>
                        </a:rPr>
                        <a:t>d’une</a:t>
                      </a:r>
                      <a:r>
                        <a:rPr lang="fr-FR" sz="1600" baseline="0" dirty="0" smtClean="0">
                          <a:effectLst/>
                        </a:rPr>
                        <a:t> </a:t>
                      </a:r>
                      <a:r>
                        <a:rPr lang="fr-FR" sz="1600" dirty="0" smtClean="0">
                          <a:effectLst/>
                        </a:rPr>
                        <a:t>connaissance </a:t>
                      </a:r>
                      <a:r>
                        <a:rPr lang="fr-FR" sz="1600" dirty="0">
                          <a:effectLst/>
                        </a:rPr>
                        <a:t>dans un contexte différent de celui</a:t>
                      </a:r>
                    </a:p>
                    <a:p>
                      <a:pPr>
                        <a:lnSpc>
                          <a:spcPct val="107000"/>
                        </a:lnSpc>
                        <a:spcAft>
                          <a:spcPts val="0"/>
                        </a:spcAft>
                      </a:pPr>
                      <a:r>
                        <a:rPr lang="fr-FR" sz="1600" dirty="0">
                          <a:effectLst/>
                        </a:rPr>
                        <a:t>dans lequel on </a:t>
                      </a:r>
                      <a:r>
                        <a:rPr lang="fr-FR" sz="1600" dirty="0" smtClean="0">
                          <a:effectLst/>
                        </a:rPr>
                        <a:t>l’a</a:t>
                      </a:r>
                      <a:r>
                        <a:rPr lang="fr-FR" sz="1600" baseline="0" dirty="0" smtClean="0">
                          <a:effectLst/>
                        </a:rPr>
                        <a:t> </a:t>
                      </a:r>
                      <a:r>
                        <a:rPr lang="fr-FR" sz="1600" dirty="0" smtClean="0">
                          <a:effectLst/>
                        </a:rPr>
                        <a:t>découverte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Pour enrichir le sens d’une</a:t>
                      </a:r>
                    </a:p>
                    <a:p>
                      <a:pPr>
                        <a:lnSpc>
                          <a:spcPct val="107000"/>
                        </a:lnSpc>
                        <a:spcAft>
                          <a:spcPts val="0"/>
                        </a:spcAft>
                      </a:pPr>
                      <a:r>
                        <a:rPr lang="fr-FR" sz="1600" dirty="0">
                          <a:effectLst/>
                        </a:rPr>
                        <a:t>connaissance et son champ</a:t>
                      </a:r>
                    </a:p>
                    <a:p>
                      <a:pPr>
                        <a:lnSpc>
                          <a:spcPct val="107000"/>
                        </a:lnSpc>
                        <a:spcAft>
                          <a:spcPts val="0"/>
                        </a:spcAft>
                      </a:pPr>
                      <a:r>
                        <a:rPr lang="fr-FR" sz="1600" dirty="0">
                          <a:effectLst/>
                        </a:rPr>
                        <a:t>d’application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2765">
                <a:tc>
                  <a:txBody>
                    <a:bodyPr/>
                    <a:lstStyle/>
                    <a:p>
                      <a:pPr>
                        <a:lnSpc>
                          <a:spcPct val="107000"/>
                        </a:lnSpc>
                        <a:spcAft>
                          <a:spcPts val="0"/>
                        </a:spcAft>
                      </a:pPr>
                      <a:r>
                        <a:rPr lang="fr-FR" sz="1600">
                          <a:effectLst/>
                        </a:rPr>
                        <a:t>Le problème complexe ou d’intégration</a:t>
                      </a:r>
                    </a:p>
                    <a:p>
                      <a:pPr>
                        <a:lnSpc>
                          <a:spcPct val="107000"/>
                        </a:lnSpc>
                        <a:spcAft>
                          <a:spcPts val="0"/>
                        </a:spcAft>
                      </a:pPr>
                      <a:r>
                        <a:rPr lang="fr-FR" sz="1600">
                          <a:effectLst/>
                        </a:rPr>
                        <a:t>(pour apprendre)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a:effectLst/>
                        </a:rPr>
                        <a:t>Utilisation conjointe de plusieurs</a:t>
                      </a:r>
                    </a:p>
                    <a:p>
                      <a:pPr>
                        <a:lnSpc>
                          <a:spcPct val="107000"/>
                        </a:lnSpc>
                        <a:spcAft>
                          <a:spcPts val="0"/>
                        </a:spcAft>
                      </a:pPr>
                      <a:r>
                        <a:rPr lang="fr-FR" sz="1600">
                          <a:effectLst/>
                        </a:rPr>
                        <a:t>connaissances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Après un travail sur diverses connaissances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2941">
                <a:tc>
                  <a:txBody>
                    <a:bodyPr/>
                    <a:lstStyle/>
                    <a:p>
                      <a:pPr>
                        <a:lnSpc>
                          <a:spcPct val="107000"/>
                        </a:lnSpc>
                        <a:spcAft>
                          <a:spcPts val="0"/>
                        </a:spcAft>
                      </a:pPr>
                      <a:r>
                        <a:rPr lang="fr-FR" sz="1600">
                          <a:effectLst/>
                        </a:rPr>
                        <a:t>Le problème ouvert</a:t>
                      </a:r>
                    </a:p>
                    <a:p>
                      <a:pPr>
                        <a:lnSpc>
                          <a:spcPct val="107000"/>
                        </a:lnSpc>
                        <a:spcAft>
                          <a:spcPts val="0"/>
                        </a:spcAft>
                      </a:pPr>
                      <a:r>
                        <a:rPr lang="fr-FR" sz="1600">
                          <a:effectLst/>
                        </a:rPr>
                        <a:t>(pour chercher)</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a:effectLst/>
                        </a:rPr>
                        <a:t>Apprendre à</a:t>
                      </a:r>
                    </a:p>
                    <a:p>
                      <a:pPr>
                        <a:lnSpc>
                          <a:spcPct val="107000"/>
                        </a:lnSpc>
                        <a:spcAft>
                          <a:spcPts val="0"/>
                        </a:spcAft>
                      </a:pPr>
                      <a:r>
                        <a:rPr lang="fr-FR" sz="1600">
                          <a:effectLst/>
                        </a:rPr>
                        <a:t>chercher</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600" dirty="0">
                          <a:effectLst/>
                        </a:rPr>
                        <a:t>Indépendant </a:t>
                      </a:r>
                      <a:r>
                        <a:rPr lang="fr-FR" sz="1600" dirty="0" smtClean="0">
                          <a:effectLst/>
                        </a:rPr>
                        <a:t>des</a:t>
                      </a:r>
                      <a:r>
                        <a:rPr lang="fr-FR" sz="1600" baseline="0" dirty="0" smtClean="0">
                          <a:effectLst/>
                        </a:rPr>
                        <a:t> </a:t>
                      </a:r>
                      <a:r>
                        <a:rPr lang="fr-FR" sz="1600" dirty="0" smtClean="0">
                          <a:effectLst/>
                        </a:rPr>
                        <a:t>apprentissages</a:t>
                      </a:r>
                      <a:endParaRPr lang="fr-FR" sz="1600" dirty="0">
                        <a:effectLst/>
                      </a:endParaRPr>
                    </a:p>
                    <a:p>
                      <a:pPr>
                        <a:lnSpc>
                          <a:spcPct val="107000"/>
                        </a:lnSpc>
                        <a:spcAft>
                          <a:spcPts val="0"/>
                        </a:spcAft>
                      </a:pPr>
                      <a:r>
                        <a:rPr lang="fr-FR" sz="1600" dirty="0">
                          <a:effectLst/>
                        </a:rPr>
                        <a:t>notionnels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6344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79870" y="64290"/>
            <a:ext cx="10058402" cy="407894"/>
          </a:xfrm>
        </p:spPr>
        <p:txBody>
          <a:bodyPr>
            <a:normAutofit/>
          </a:bodyPr>
          <a:lstStyle/>
          <a:p>
            <a:r>
              <a:rPr lang="fr-FR" sz="2000" b="1" dirty="0"/>
              <a:t>Exemples </a:t>
            </a:r>
            <a:r>
              <a:rPr lang="fr-FR" sz="2000" b="1" dirty="0" smtClean="0"/>
              <a:t>de types de problèmes</a:t>
            </a:r>
            <a:endParaRPr lang="fr-FR" sz="2000" dirty="0"/>
          </a:p>
        </p:txBody>
      </p:sp>
      <p:sp>
        <p:nvSpPr>
          <p:cNvPr id="4" name="Espace réservé du contenu 3"/>
          <p:cNvSpPr>
            <a:spLocks noGrp="1"/>
          </p:cNvSpPr>
          <p:nvPr>
            <p:ph idx="1"/>
          </p:nvPr>
        </p:nvSpPr>
        <p:spPr>
          <a:xfrm>
            <a:off x="-528638" y="1395412"/>
            <a:ext cx="11652252" cy="4833938"/>
          </a:xfrm>
        </p:spPr>
        <p:txBody>
          <a:bodyPr>
            <a:normAutofit/>
          </a:bodyPr>
          <a:lstStyle/>
          <a:p>
            <a:pPr marL="1828800" lvl="4" indent="0">
              <a:lnSpc>
                <a:spcPct val="150000"/>
              </a:lnSpc>
              <a:buNone/>
            </a:pPr>
            <a:endParaRPr lang="fr-FR" sz="2000" dirty="0">
              <a:solidFill>
                <a:schemeClr val="bg2">
                  <a:lumMod val="10000"/>
                </a:schemeClr>
              </a:solidFill>
            </a:endParaRPr>
          </a:p>
          <a:p>
            <a:endParaRPr lang="fr-FR" dirty="0"/>
          </a:p>
        </p:txBody>
      </p:sp>
      <p:graphicFrame>
        <p:nvGraphicFramePr>
          <p:cNvPr id="6" name="Espace réservé du titre 6">
            <a:extLst>
              <a:ext uri="{FF2B5EF4-FFF2-40B4-BE49-F238E27FC236}">
                <a16:creationId xmlns:a16="http://schemas.microsoft.com/office/drawing/2014/main" xmlns="" id="{D83D9E27-1AC3-4FB1-9CE1-A4C5BB26FFF8}"/>
              </a:ext>
            </a:extLst>
          </p:cNvPr>
          <p:cNvGraphicFramePr>
            <a:graphicFrameLocks/>
          </p:cNvGraphicFramePr>
          <p:nvPr>
            <p:extLst>
              <p:ext uri="{D42A27DB-BD31-4B8C-83A1-F6EECF244321}">
                <p14:modId xmlns:p14="http://schemas.microsoft.com/office/powerpoint/2010/main" val="676142759"/>
              </p:ext>
            </p:extLst>
          </p:nvPr>
        </p:nvGraphicFramePr>
        <p:xfrm>
          <a:off x="139995" y="546577"/>
          <a:ext cx="11868229" cy="6185459"/>
        </p:xfrm>
        <a:graphic>
          <a:graphicData uri="http://schemas.openxmlformats.org/drawingml/2006/table">
            <a:tbl>
              <a:tblPr firstRow="1" bandRow="1">
                <a:tableStyleId>{21E4AEA4-8DFA-4A89-87EB-49C32662AFE0}</a:tableStyleId>
              </a:tblPr>
              <a:tblGrid>
                <a:gridCol w="2650539">
                  <a:extLst>
                    <a:ext uri="{9D8B030D-6E8A-4147-A177-3AD203B41FA5}">
                      <a16:colId xmlns:a16="http://schemas.microsoft.com/office/drawing/2014/main" xmlns="" val="1078058074"/>
                    </a:ext>
                  </a:extLst>
                </a:gridCol>
                <a:gridCol w="1296785"/>
                <a:gridCol w="7920905">
                  <a:extLst>
                    <a:ext uri="{9D8B030D-6E8A-4147-A177-3AD203B41FA5}">
                      <a16:colId xmlns:a16="http://schemas.microsoft.com/office/drawing/2014/main" xmlns="" val="3420017166"/>
                    </a:ext>
                  </a:extLst>
                </a:gridCol>
              </a:tblGrid>
              <a:tr h="459544">
                <a:tc>
                  <a:txBody>
                    <a:bodyPr/>
                    <a:lstStyle/>
                    <a:p>
                      <a:pPr algn="ctr" rtl="0"/>
                      <a:r>
                        <a:rPr lang="fr-FR" sz="2800" b="0" noProof="0" dirty="0" smtClean="0"/>
                        <a:t>TYPES</a:t>
                      </a:r>
                      <a:endParaRPr lang="fr-FR" sz="2800" b="0" noProof="0" dirty="0">
                        <a:latin typeface="+mj-lt"/>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a:r>
                        <a:rPr lang="fr-FR" sz="2800" b="0" noProof="0" dirty="0" smtClean="0">
                          <a:solidFill>
                            <a:schemeClr val="bg1"/>
                          </a:solidFill>
                          <a:latin typeface="+mj-lt"/>
                        </a:rPr>
                        <a:t>Pour</a:t>
                      </a:r>
                      <a:endParaRPr lang="fr-FR" sz="2800" b="0" noProof="0" dirty="0">
                        <a:solidFill>
                          <a:schemeClr val="bg1"/>
                        </a:solidFill>
                        <a:latin typeface="+mj-lt"/>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rtl="0"/>
                      <a:r>
                        <a:rPr lang="fr-FR" sz="2800" b="0" noProof="0" dirty="0" smtClean="0"/>
                        <a:t>EXEMPLES</a:t>
                      </a:r>
                      <a:endParaRPr lang="fr-FR" sz="2800" b="0" noProof="0" dirty="0">
                        <a:solidFill>
                          <a:schemeClr val="accent4"/>
                        </a:solidFill>
                        <a:latin typeface="+mj-lt"/>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xmlns="" val="3402420211"/>
                  </a:ext>
                </a:extLst>
              </a:tr>
              <a:tr h="1167885">
                <a:tc>
                  <a:txBody>
                    <a:bodyPr/>
                    <a:lstStyle/>
                    <a:p>
                      <a:pPr marL="0" algn="ctr" defTabSz="914400" rtl="0" eaLnBrk="1" latinLnBrk="0" hangingPunct="1"/>
                      <a:r>
                        <a:rPr lang="fr-FR" sz="1600" kern="1200" noProof="0" dirty="0" smtClean="0">
                          <a:solidFill>
                            <a:schemeClr val="accent4">
                              <a:lumMod val="75000"/>
                            </a:schemeClr>
                          </a:solidFill>
                        </a:rPr>
                        <a:t>La</a:t>
                      </a:r>
                      <a:r>
                        <a:rPr lang="fr-FR" sz="1600" kern="1200" baseline="0" noProof="0" dirty="0" smtClean="0">
                          <a:solidFill>
                            <a:schemeClr val="accent4">
                              <a:lumMod val="75000"/>
                            </a:schemeClr>
                          </a:solidFill>
                        </a:rPr>
                        <a:t> situation problème</a:t>
                      </a:r>
                    </a:p>
                    <a:p>
                      <a:pPr marL="0" algn="ctr" defTabSz="914400" rtl="0" eaLnBrk="1" latinLnBrk="0" hangingPunct="1"/>
                      <a:r>
                        <a:rPr lang="fr-FR" sz="1600" kern="1200" baseline="0" noProof="0" dirty="0" smtClean="0">
                          <a:solidFill>
                            <a:schemeClr val="accent4">
                              <a:lumMod val="75000"/>
                            </a:schemeClr>
                          </a:solidFill>
                        </a:rPr>
                        <a:t>Ou</a:t>
                      </a:r>
                    </a:p>
                    <a:p>
                      <a:pPr marL="0" algn="ctr" defTabSz="914400" rtl="0" eaLnBrk="1" latinLnBrk="0" hangingPunct="1"/>
                      <a:r>
                        <a:rPr lang="fr-FR" sz="1600" kern="1200" baseline="0" noProof="0" dirty="0" smtClean="0">
                          <a:solidFill>
                            <a:schemeClr val="accent4">
                              <a:lumMod val="75000"/>
                            </a:schemeClr>
                          </a:solidFill>
                        </a:rPr>
                        <a:t>Problème de découverte</a:t>
                      </a:r>
                      <a:endParaRPr lang="fr-FR" sz="1600" b="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latinLnBrk="0" hangingPunct="1"/>
                      <a:r>
                        <a:rPr lang="fr-FR" sz="1600" i="0" kern="1200" noProof="0" dirty="0" smtClean="0">
                          <a:solidFill>
                            <a:schemeClr val="accent4">
                              <a:lumMod val="75000"/>
                            </a:schemeClr>
                          </a:solidFill>
                          <a:latin typeface="+mj-lt"/>
                          <a:ea typeface="+mn-ea"/>
                          <a:cs typeface="+mn-cs"/>
                        </a:rPr>
                        <a:t>Apprendre</a:t>
                      </a:r>
                      <a:endParaRPr lang="fr-FR" sz="160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latinLnBrk="0" hangingPunct="1"/>
                      <a:endParaRPr lang="fr-FR" sz="160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xmlns="" val="759479917"/>
                  </a:ext>
                </a:extLst>
              </a:tr>
              <a:tr h="858979">
                <a:tc>
                  <a:txBody>
                    <a:bodyPr/>
                    <a:lstStyle/>
                    <a:p>
                      <a:pPr marL="0" algn="ctr" defTabSz="914400" rtl="0" eaLnBrk="1" latinLnBrk="0" hangingPunct="1"/>
                      <a:r>
                        <a:rPr lang="fr-FR" sz="1600" kern="1200" noProof="0" dirty="0" smtClean="0">
                          <a:solidFill>
                            <a:schemeClr val="accent4">
                              <a:lumMod val="75000"/>
                            </a:schemeClr>
                          </a:solidFill>
                        </a:rPr>
                        <a:t>Le</a:t>
                      </a:r>
                      <a:r>
                        <a:rPr lang="fr-FR" sz="1600" kern="1200" baseline="0" noProof="0" dirty="0" smtClean="0">
                          <a:solidFill>
                            <a:schemeClr val="accent4">
                              <a:lumMod val="75000"/>
                            </a:schemeClr>
                          </a:solidFill>
                        </a:rPr>
                        <a:t> problème d’application</a:t>
                      </a:r>
                      <a:endParaRPr lang="fr-FR" sz="1600" b="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latinLnBrk="0" hangingPunct="1"/>
                      <a:r>
                        <a:rPr lang="fr-FR" sz="1600" i="0" kern="1200" noProof="0" dirty="0" smtClean="0">
                          <a:solidFill>
                            <a:schemeClr val="accent4">
                              <a:lumMod val="75000"/>
                            </a:schemeClr>
                          </a:solidFill>
                          <a:latin typeface="+mj-lt"/>
                          <a:ea typeface="+mn-ea"/>
                          <a:cs typeface="+mn-cs"/>
                        </a:rPr>
                        <a:t>Apprendre</a:t>
                      </a:r>
                      <a:endParaRPr lang="fr-FR" sz="160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latinLnBrk="0" hangingPunct="1"/>
                      <a:endParaRPr lang="fr-FR" sz="160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xmlns="" val="3102921562"/>
                  </a:ext>
                </a:extLst>
              </a:tr>
              <a:tr h="1227113">
                <a:tc>
                  <a:txBody>
                    <a:bodyPr/>
                    <a:lstStyle/>
                    <a:p>
                      <a:pPr marL="0" algn="ctr" defTabSz="914400" rtl="0" eaLnBrk="1" latinLnBrk="0" hangingPunct="1"/>
                      <a:r>
                        <a:rPr lang="fr-FR" sz="1600" kern="1200" noProof="0" dirty="0" smtClean="0">
                          <a:solidFill>
                            <a:schemeClr val="accent4">
                              <a:lumMod val="75000"/>
                            </a:schemeClr>
                          </a:solidFill>
                        </a:rPr>
                        <a:t>Le problème de réinvestissement</a:t>
                      </a:r>
                      <a:endParaRPr lang="fr-FR" sz="1600" b="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latinLnBrk="0" hangingPunct="1"/>
                      <a:r>
                        <a:rPr lang="fr-FR" sz="1600" i="0" kern="1200" noProof="0" dirty="0" smtClean="0">
                          <a:solidFill>
                            <a:schemeClr val="accent4">
                              <a:lumMod val="75000"/>
                            </a:schemeClr>
                          </a:solidFill>
                          <a:latin typeface="+mj-lt"/>
                          <a:ea typeface="+mn-ea"/>
                          <a:cs typeface="+mn-cs"/>
                        </a:rPr>
                        <a:t>Apprendre</a:t>
                      </a:r>
                      <a:endParaRPr lang="fr-FR" sz="160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latinLnBrk="0" hangingPunct="1"/>
                      <a:endParaRPr lang="fr-FR" sz="160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xmlns="" val="1800525708"/>
                  </a:ext>
                </a:extLst>
              </a:tr>
              <a:tr h="1083950">
                <a:tc>
                  <a:txBody>
                    <a:bodyPr/>
                    <a:lstStyle/>
                    <a:p>
                      <a:pPr marL="0" algn="ctr" defTabSz="914400" rtl="0" eaLnBrk="1" latinLnBrk="0" hangingPunct="1"/>
                      <a:r>
                        <a:rPr lang="fr-FR" sz="1600" kern="1200" noProof="0" dirty="0" smtClean="0">
                          <a:solidFill>
                            <a:schemeClr val="accent4">
                              <a:lumMod val="75000"/>
                            </a:schemeClr>
                          </a:solidFill>
                        </a:rPr>
                        <a:t>Le problème complexe ou d’intégration</a:t>
                      </a:r>
                      <a:endParaRPr lang="fr-FR" sz="1600" b="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latinLnBrk="0" hangingPunct="1"/>
                      <a:r>
                        <a:rPr lang="fr-FR" sz="1600" i="0" kern="1200" noProof="0" dirty="0" smtClean="0">
                          <a:solidFill>
                            <a:schemeClr val="accent4">
                              <a:lumMod val="75000"/>
                            </a:schemeClr>
                          </a:solidFill>
                          <a:latin typeface="+mj-lt"/>
                          <a:ea typeface="+mn-ea"/>
                          <a:cs typeface="+mn-cs"/>
                        </a:rPr>
                        <a:t>Apprendre</a:t>
                      </a:r>
                      <a:endParaRPr lang="fr-FR" sz="160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latinLnBrk="0" hangingPunct="1"/>
                      <a:endParaRPr lang="fr-FR" sz="160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xmlns="" val="3774068911"/>
                  </a:ext>
                </a:extLst>
              </a:tr>
              <a:tr h="1329372">
                <a:tc>
                  <a:txBody>
                    <a:bodyPr/>
                    <a:lstStyle/>
                    <a:p>
                      <a:pPr marL="0" algn="ctr" defTabSz="914400" rtl="0" eaLnBrk="1" latinLnBrk="0" hangingPunct="1"/>
                      <a:r>
                        <a:rPr lang="fr-FR" sz="1600" kern="1200" noProof="0" dirty="0" smtClean="0">
                          <a:solidFill>
                            <a:schemeClr val="accent4">
                              <a:lumMod val="75000"/>
                            </a:schemeClr>
                          </a:solidFill>
                        </a:rPr>
                        <a:t>Le problème ouvert</a:t>
                      </a:r>
                      <a:endParaRPr lang="fr-FR" sz="1600" b="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latinLnBrk="0" hangingPunct="1"/>
                      <a:r>
                        <a:rPr lang="fr-FR" sz="1600" i="0" kern="1200" noProof="0" dirty="0" smtClean="0">
                          <a:solidFill>
                            <a:schemeClr val="accent4">
                              <a:lumMod val="75000"/>
                            </a:schemeClr>
                          </a:solidFill>
                          <a:latin typeface="+mj-lt"/>
                          <a:ea typeface="+mn-ea"/>
                          <a:cs typeface="+mn-cs"/>
                        </a:rPr>
                        <a:t>Chercher</a:t>
                      </a:r>
                      <a:endParaRPr lang="fr-FR" sz="160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algn="ctr" defTabSz="914400" rtl="0" eaLnBrk="1" latinLnBrk="0" hangingPunct="1"/>
                      <a:endParaRPr lang="fr-FR" sz="1600" i="0" kern="1200" noProof="0" dirty="0">
                        <a:solidFill>
                          <a:schemeClr val="accent4">
                            <a:lumMod val="75000"/>
                          </a:schemeClr>
                        </a:solidFill>
                        <a:latin typeface="+mj-lt"/>
                        <a:ea typeface="+mn-ea"/>
                        <a:cs typeface="+mn-cs"/>
                      </a:endParaRPr>
                    </a:p>
                  </a:txBody>
                  <a:tcPr marL="92013" marR="92013"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xmlns="" val="635263446"/>
                  </a:ext>
                </a:extLst>
              </a:tr>
            </a:tbl>
          </a:graphicData>
        </a:graphic>
      </p:graphicFrame>
      <p:pic>
        <p:nvPicPr>
          <p:cNvPr id="7" name="Image 6"/>
          <p:cNvPicPr>
            <a:picLocks noChangeAspect="1"/>
          </p:cNvPicPr>
          <p:nvPr/>
        </p:nvPicPr>
        <p:blipFill>
          <a:blip r:embed="rId2"/>
          <a:stretch>
            <a:fillRect/>
          </a:stretch>
        </p:blipFill>
        <p:spPr>
          <a:xfrm>
            <a:off x="4627876" y="1145614"/>
            <a:ext cx="6713035" cy="1025912"/>
          </a:xfrm>
          <a:prstGeom prst="rect">
            <a:avLst/>
          </a:prstGeom>
        </p:spPr>
      </p:pic>
      <p:pic>
        <p:nvPicPr>
          <p:cNvPr id="8" name="Image 7"/>
          <p:cNvPicPr>
            <a:picLocks noChangeAspect="1"/>
          </p:cNvPicPr>
          <p:nvPr/>
        </p:nvPicPr>
        <p:blipFill>
          <a:blip r:embed="rId3"/>
          <a:stretch>
            <a:fillRect/>
          </a:stretch>
        </p:blipFill>
        <p:spPr>
          <a:xfrm>
            <a:off x="4377633" y="2344860"/>
            <a:ext cx="1499181" cy="662920"/>
          </a:xfrm>
          <a:prstGeom prst="rect">
            <a:avLst/>
          </a:prstGeom>
        </p:spPr>
      </p:pic>
      <p:grpSp>
        <p:nvGrpSpPr>
          <p:cNvPr id="9" name="Groupe 8"/>
          <p:cNvGrpSpPr/>
          <p:nvPr/>
        </p:nvGrpSpPr>
        <p:grpSpPr>
          <a:xfrm>
            <a:off x="6074109" y="2344860"/>
            <a:ext cx="5773468" cy="662920"/>
            <a:chOff x="6182306" y="2828899"/>
            <a:chExt cx="5773468" cy="662920"/>
          </a:xfrm>
        </p:grpSpPr>
        <p:sp>
          <p:nvSpPr>
            <p:cNvPr id="10" name="Rectangle à coins arrondis 9"/>
            <p:cNvSpPr/>
            <p:nvPr/>
          </p:nvSpPr>
          <p:spPr>
            <a:xfrm>
              <a:off x="6182306" y="2828899"/>
              <a:ext cx="5597912" cy="662920"/>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6188926" y="2829908"/>
              <a:ext cx="5766848" cy="584775"/>
            </a:xfrm>
            <a:prstGeom prst="rect">
              <a:avLst/>
            </a:prstGeom>
            <a:noFill/>
          </p:spPr>
          <p:txBody>
            <a:bodyPr wrap="square" rtlCol="0">
              <a:spAutoFit/>
            </a:bodyPr>
            <a:lstStyle/>
            <a:p>
              <a:r>
                <a:rPr lang="fr-FR" sz="1600" dirty="0" smtClean="0">
                  <a:solidFill>
                    <a:schemeClr val="accent4">
                      <a:lumMod val="50000"/>
                    </a:schemeClr>
                  </a:solidFill>
                  <a:latin typeface="Arial" panose="020B0604020202020204" pitchFamily="34" charset="0"/>
                  <a:cs typeface="Arial" panose="020B0604020202020204" pitchFamily="34" charset="0"/>
                </a:rPr>
                <a:t>Dans </a:t>
              </a:r>
              <a:r>
                <a:rPr lang="fr-FR" sz="1600" dirty="0" smtClean="0">
                  <a:solidFill>
                    <a:schemeClr val="accent4">
                      <a:lumMod val="50000"/>
                    </a:schemeClr>
                  </a:solidFill>
                  <a:latin typeface="Arial" panose="020B0604020202020204" pitchFamily="34" charset="0"/>
                  <a:cs typeface="Arial" panose="020B0604020202020204" pitchFamily="34" charset="0"/>
                </a:rPr>
                <a:t>ma trousse, </a:t>
              </a:r>
              <a:r>
                <a:rPr lang="fr-FR" sz="1600" dirty="0" smtClean="0">
                  <a:solidFill>
                    <a:schemeClr val="accent4">
                      <a:lumMod val="50000"/>
                    </a:schemeClr>
                  </a:solidFill>
                  <a:latin typeface="Arial" panose="020B0604020202020204" pitchFamily="34" charset="0"/>
                  <a:cs typeface="Arial" panose="020B0604020202020204" pitchFamily="34" charset="0"/>
                </a:rPr>
                <a:t>il y a 5 </a:t>
              </a:r>
              <a:r>
                <a:rPr lang="fr-FR" sz="1600" dirty="0" smtClean="0">
                  <a:solidFill>
                    <a:schemeClr val="accent4">
                      <a:lumMod val="50000"/>
                    </a:schemeClr>
                  </a:solidFill>
                  <a:latin typeface="Arial" panose="020B0604020202020204" pitchFamily="34" charset="0"/>
                  <a:cs typeface="Arial" panose="020B0604020202020204" pitchFamily="34" charset="0"/>
                </a:rPr>
                <a:t>feutre</a:t>
              </a:r>
              <a:r>
                <a:rPr lang="fr-FR" sz="1600" dirty="0" smtClean="0">
                  <a:solidFill>
                    <a:schemeClr val="accent4">
                      <a:lumMod val="50000"/>
                    </a:schemeClr>
                  </a:solidFill>
                  <a:latin typeface="Arial" panose="020B0604020202020204" pitchFamily="34" charset="0"/>
                  <a:cs typeface="Arial" panose="020B0604020202020204" pitchFamily="34" charset="0"/>
                </a:rPr>
                <a:t>s rouges </a:t>
              </a:r>
              <a:r>
                <a:rPr lang="fr-FR" sz="1600" dirty="0" smtClean="0">
                  <a:solidFill>
                    <a:schemeClr val="accent4">
                      <a:lumMod val="50000"/>
                    </a:schemeClr>
                  </a:solidFill>
                  <a:latin typeface="Arial" panose="020B0604020202020204" pitchFamily="34" charset="0"/>
                  <a:cs typeface="Arial" panose="020B0604020202020204" pitchFamily="34" charset="0"/>
                </a:rPr>
                <a:t>et des </a:t>
              </a:r>
              <a:r>
                <a:rPr lang="fr-FR" sz="1600" dirty="0" smtClean="0">
                  <a:solidFill>
                    <a:schemeClr val="accent4">
                      <a:lumMod val="50000"/>
                    </a:schemeClr>
                  </a:solidFill>
                  <a:latin typeface="Arial" panose="020B0604020202020204" pitchFamily="34" charset="0"/>
                  <a:cs typeface="Arial" panose="020B0604020202020204" pitchFamily="34" charset="0"/>
                </a:rPr>
                <a:t>feutres verts.</a:t>
              </a:r>
              <a:r>
                <a:rPr lang="fr-FR" sz="1600" dirty="0" smtClean="0">
                  <a:solidFill>
                    <a:schemeClr val="accent4">
                      <a:lumMod val="50000"/>
                    </a:schemeClr>
                  </a:solidFill>
                  <a:latin typeface="Arial" panose="020B0604020202020204" pitchFamily="34" charset="0"/>
                  <a:cs typeface="Arial" panose="020B0604020202020204" pitchFamily="34" charset="0"/>
                </a:rPr>
                <a:t> </a:t>
              </a:r>
              <a:r>
                <a:rPr lang="fr-FR" sz="1600" dirty="0" smtClean="0">
                  <a:solidFill>
                    <a:schemeClr val="accent4">
                      <a:lumMod val="50000"/>
                    </a:schemeClr>
                  </a:solidFill>
                  <a:latin typeface="Arial" panose="020B0604020202020204" pitchFamily="34" charset="0"/>
                  <a:cs typeface="Arial" panose="020B0604020202020204" pitchFamily="34" charset="0"/>
                </a:rPr>
                <a:t>J’ai 15 </a:t>
              </a:r>
              <a:r>
                <a:rPr lang="fr-FR" sz="1600" dirty="0" smtClean="0">
                  <a:solidFill>
                    <a:schemeClr val="accent4">
                      <a:lumMod val="50000"/>
                    </a:schemeClr>
                  </a:solidFill>
                  <a:latin typeface="Arial" panose="020B0604020202020204" pitchFamily="34" charset="0"/>
                  <a:cs typeface="Arial" panose="020B0604020202020204" pitchFamily="34" charset="0"/>
                </a:rPr>
                <a:t>feutres </a:t>
              </a:r>
              <a:r>
                <a:rPr lang="fr-FR" sz="1600" dirty="0" smtClean="0">
                  <a:solidFill>
                    <a:schemeClr val="accent4">
                      <a:lumMod val="50000"/>
                    </a:schemeClr>
                  </a:solidFill>
                  <a:latin typeface="Arial" panose="020B0604020202020204" pitchFamily="34" charset="0"/>
                  <a:cs typeface="Arial" panose="020B0604020202020204" pitchFamily="34" charset="0"/>
                </a:rPr>
                <a:t>en tout. Combien y-a-t-il </a:t>
              </a:r>
              <a:r>
                <a:rPr lang="fr-FR" sz="1600" dirty="0" smtClean="0">
                  <a:solidFill>
                    <a:schemeClr val="accent4">
                      <a:lumMod val="50000"/>
                    </a:schemeClr>
                  </a:solidFill>
                  <a:latin typeface="Arial" panose="020B0604020202020204" pitchFamily="34" charset="0"/>
                  <a:cs typeface="Arial" panose="020B0604020202020204" pitchFamily="34" charset="0"/>
                </a:rPr>
                <a:t>de feutres verts?</a:t>
              </a:r>
              <a:endParaRPr lang="fr-FR" sz="1600" dirty="0">
                <a:solidFill>
                  <a:schemeClr val="accent4">
                    <a:lumMod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8432855" y="2896091"/>
              <a:ext cx="1470295" cy="247652"/>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0627113" y="2831730"/>
              <a:ext cx="836341" cy="288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653644" y="3114712"/>
              <a:ext cx="1733890" cy="277117"/>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à coins arrondis 14"/>
          <p:cNvSpPr/>
          <p:nvPr/>
        </p:nvSpPr>
        <p:spPr>
          <a:xfrm>
            <a:off x="4230849" y="3204108"/>
            <a:ext cx="7777375" cy="942533"/>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accent4">
                    <a:lumMod val="50000"/>
                  </a:schemeClr>
                </a:solidFill>
                <a:latin typeface="Arial" panose="020B0604020202020204" pitchFamily="34" charset="0"/>
                <a:cs typeface="Arial" panose="020B0604020202020204" pitchFamily="34" charset="0"/>
              </a:rPr>
              <a:t>Au cours de notre sortie au parc, nous avons </a:t>
            </a:r>
            <a:r>
              <a:rPr lang="fr-FR" sz="2000" dirty="0" smtClean="0">
                <a:solidFill>
                  <a:schemeClr val="accent4">
                    <a:lumMod val="50000"/>
                  </a:schemeClr>
                </a:solidFill>
                <a:latin typeface="Arial" panose="020B0604020202020204" pitchFamily="34" charset="0"/>
                <a:cs typeface="Arial" panose="020B0604020202020204" pitchFamily="34" charset="0"/>
              </a:rPr>
              <a:t>compté </a:t>
            </a:r>
            <a:r>
              <a:rPr lang="fr-FR" sz="2000" dirty="0">
                <a:solidFill>
                  <a:schemeClr val="accent4">
                    <a:lumMod val="50000"/>
                  </a:schemeClr>
                </a:solidFill>
                <a:latin typeface="Arial" panose="020B0604020202020204" pitchFamily="34" charset="0"/>
                <a:cs typeface="Arial" panose="020B0604020202020204" pitchFamily="34" charset="0"/>
              </a:rPr>
              <a:t>14 arbres. Il y avait 8 sapins et des chênes. Combien y-avait-il de chênes?</a:t>
            </a:r>
          </a:p>
        </p:txBody>
      </p:sp>
      <p:sp>
        <p:nvSpPr>
          <p:cNvPr id="16" name="Rectangle à coins arrondis 15"/>
          <p:cNvSpPr/>
          <p:nvPr/>
        </p:nvSpPr>
        <p:spPr>
          <a:xfrm>
            <a:off x="4676971" y="4398259"/>
            <a:ext cx="6446643" cy="912642"/>
          </a:xfrm>
          <a:prstGeom prst="round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accent4">
                    <a:lumMod val="50000"/>
                  </a:schemeClr>
                </a:solidFill>
                <a:latin typeface="Arial" panose="020B0604020202020204" pitchFamily="34" charset="0"/>
                <a:cs typeface="Arial" panose="020B0604020202020204" pitchFamily="34" charset="0"/>
              </a:rPr>
              <a:t>Dans ma trousse, il y a 8 feutres rouges et des feutres bleus. J’ai 12 feutres en tout. Mon copain Lucas a 3 feutres bleus de plus que moi. Combien de feutres bleus </a:t>
            </a:r>
            <a:r>
              <a:rPr lang="fr-FR" dirty="0" smtClean="0">
                <a:solidFill>
                  <a:schemeClr val="accent4">
                    <a:lumMod val="50000"/>
                  </a:schemeClr>
                </a:solidFill>
                <a:latin typeface="Arial" panose="020B0604020202020204" pitchFamily="34" charset="0"/>
                <a:cs typeface="Arial" panose="020B0604020202020204" pitchFamily="34" charset="0"/>
              </a:rPr>
              <a:t>a </a:t>
            </a:r>
            <a:r>
              <a:rPr lang="fr-FR" dirty="0">
                <a:solidFill>
                  <a:schemeClr val="accent4">
                    <a:lumMod val="50000"/>
                  </a:schemeClr>
                </a:solidFill>
                <a:latin typeface="Arial" panose="020B0604020202020204" pitchFamily="34" charset="0"/>
                <a:cs typeface="Arial" panose="020B0604020202020204" pitchFamily="34" charset="0"/>
              </a:rPr>
              <a:t>Lucas en tout?</a:t>
            </a:r>
          </a:p>
        </p:txBody>
      </p:sp>
      <p:sp>
        <p:nvSpPr>
          <p:cNvPr id="17" name="Rectangle 16"/>
          <p:cNvSpPr/>
          <p:nvPr/>
        </p:nvSpPr>
        <p:spPr>
          <a:xfrm>
            <a:off x="4230849" y="5483101"/>
            <a:ext cx="7507090" cy="1138773"/>
          </a:xfrm>
          <a:prstGeom prst="rect">
            <a:avLst/>
          </a:prstGeom>
          <a:solidFill>
            <a:schemeClr val="bg1"/>
          </a:solidFill>
        </p:spPr>
        <p:txBody>
          <a:bodyPr wrap="square">
            <a:spAutoFit/>
          </a:bodyPr>
          <a:lstStyle/>
          <a:p>
            <a:pPr>
              <a:spcAft>
                <a:spcPts val="0"/>
              </a:spcAft>
            </a:pPr>
            <a:r>
              <a:rPr lang="fr-FR" sz="14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Tu es sur une île avec un loup, une chèvre et un chou. Tu dois au moyen d'une barque les emmener tous les trois sur une autre </a:t>
            </a:r>
            <a:r>
              <a:rPr lang="fr-FR" sz="1400" dirty="0" smtClean="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île. La </a:t>
            </a:r>
            <a:r>
              <a:rPr lang="fr-FR" sz="14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barque est très petite, tu ne peux malheureusement n'en transporter qu'un à la fois.</a:t>
            </a:r>
          </a:p>
          <a:p>
            <a:pPr>
              <a:spcAft>
                <a:spcPts val="0"/>
              </a:spcAft>
            </a:pPr>
            <a:r>
              <a:rPr lang="fr-FR" sz="14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Comment dois-tu organiser les traversées afin qu'aucun ne se fasse dévorer par un autre ?</a:t>
            </a:r>
          </a:p>
          <a:p>
            <a:pPr>
              <a:spcAft>
                <a:spcPts val="0"/>
              </a:spcAft>
            </a:pPr>
            <a:r>
              <a:rPr lang="fr-FR" sz="1200" i="1"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On sait que la chèvre mange le chou et que le loup mange la chèvre (élément à donner ou non aux élèves).</a:t>
            </a:r>
            <a:endParaRPr lang="fr-FR" sz="120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118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b="1" dirty="0">
                <a:solidFill>
                  <a:schemeClr val="accent3">
                    <a:lumMod val="75000"/>
                  </a:schemeClr>
                </a:solidFill>
              </a:rPr>
              <a:t>Le principe de multiplication des contextes </a:t>
            </a:r>
            <a:r>
              <a:rPr lang="fr-FR" b="1" dirty="0" smtClean="0">
                <a:solidFill>
                  <a:schemeClr val="accent3">
                    <a:lumMod val="75000"/>
                  </a:schemeClr>
                </a:solidFill>
              </a:rPr>
              <a:t>de résolution de problèmes</a:t>
            </a:r>
            <a:endParaRPr lang="fr-FR" dirty="0"/>
          </a:p>
        </p:txBody>
      </p:sp>
      <p:sp>
        <p:nvSpPr>
          <p:cNvPr id="5" name="Espace réservé du contenu 2"/>
          <p:cNvSpPr>
            <a:spLocks noGrp="1"/>
          </p:cNvSpPr>
          <p:nvPr>
            <p:ph idx="1"/>
          </p:nvPr>
        </p:nvSpPr>
        <p:spPr/>
        <p:txBody>
          <a:bodyPr>
            <a:normAutofit/>
          </a:bodyPr>
          <a:lstStyle/>
          <a:p>
            <a:endParaRPr lang="fr-FR" dirty="0" smtClean="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Les  types de problèmes avec une séquence </a:t>
            </a:r>
            <a:r>
              <a:rPr lang="fr-FR" dirty="0" smtClean="0">
                <a:latin typeface="Calibri" panose="020F0502020204030204" pitchFamily="34" charset="0"/>
                <a:cs typeface="Calibri" panose="020F0502020204030204" pitchFamily="34" charset="0"/>
              </a:rPr>
              <a:t>dédiée</a:t>
            </a:r>
          </a:p>
          <a:p>
            <a:r>
              <a:rPr lang="fr-FR" dirty="0" smtClean="0">
                <a:latin typeface="Calibri" panose="020F0502020204030204" pitchFamily="34" charset="0"/>
                <a:cs typeface="Calibri" panose="020F0502020204030204" pitchFamily="34" charset="0"/>
              </a:rPr>
              <a:t>La résolution quotidienne avec des activités ritualisées </a:t>
            </a:r>
          </a:p>
          <a:p>
            <a:r>
              <a:rPr lang="fr-FR" dirty="0" smtClean="0">
                <a:latin typeface="Calibri" panose="020F0502020204030204" pitchFamily="34" charset="0"/>
                <a:cs typeface="Calibri" panose="020F0502020204030204" pitchFamily="34" charset="0"/>
              </a:rPr>
              <a:t>Les problèmes pour chercher</a:t>
            </a:r>
          </a:p>
          <a:p>
            <a:r>
              <a:rPr lang="fr-FR" dirty="0" smtClean="0">
                <a:latin typeface="Calibri" panose="020F0502020204030204" pitchFamily="34" charset="0"/>
                <a:cs typeface="Calibri" panose="020F0502020204030204" pitchFamily="34" charset="0"/>
              </a:rPr>
              <a:t>Les 10 problèmes par semaine</a:t>
            </a:r>
          </a:p>
        </p:txBody>
      </p:sp>
    </p:spTree>
    <p:extLst>
      <p:ext uri="{BB962C8B-B14F-4D97-AF65-F5344CB8AC3E}">
        <p14:creationId xmlns:p14="http://schemas.microsoft.com/office/powerpoint/2010/main" val="42196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llustration Nature 16: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0_TF03431377_TF03431377.potx" id="{F05F1E57-AC66-42B0-9DE6-2615D392D1F4}" vid="{13E0EB68-91B4-47CB-AAA7-D055D1B770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3142</TotalTime>
  <Words>4275</Words>
  <Application>Microsoft Office PowerPoint</Application>
  <PresentationFormat>Grand écran</PresentationFormat>
  <Paragraphs>900</Paragraphs>
  <Slides>44</Slides>
  <Notes>29</Notes>
  <HiddenSlides>1</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44</vt:i4>
      </vt:variant>
    </vt:vector>
  </HeadingPairs>
  <TitlesOfParts>
    <vt:vector size="59" baseType="lpstr">
      <vt:lpstr>ＭＳ Ｐゴシック</vt:lpstr>
      <vt:lpstr>Arial</vt:lpstr>
      <vt:lpstr>Arial Black</vt:lpstr>
      <vt:lpstr>Calibri</vt:lpstr>
      <vt:lpstr>Calibri Light</vt:lpstr>
      <vt:lpstr>Calisto MT</vt:lpstr>
      <vt:lpstr>Comic Sans MS</vt:lpstr>
      <vt:lpstr>Georgia</vt:lpstr>
      <vt:lpstr>Ink Free</vt:lpstr>
      <vt:lpstr>Liberation Sans</vt:lpstr>
      <vt:lpstr>Segoe Print</vt:lpstr>
      <vt:lpstr>Times New Roman</vt:lpstr>
      <vt:lpstr>Wingdings</vt:lpstr>
      <vt:lpstr>Illustration Nature 16:9</vt:lpstr>
      <vt:lpstr>Thème Office</vt:lpstr>
      <vt:lpstr>FORMATION TEMPS 1</vt:lpstr>
      <vt:lpstr>OBJECTIF DE LA FORMATION</vt:lpstr>
      <vt:lpstr>1   QUESTIONNEMENT</vt:lpstr>
      <vt:lpstr>Présentation PowerPoint</vt:lpstr>
      <vt:lpstr>Présentation PowerPoint</vt:lpstr>
      <vt:lpstr>Présentation PowerPoint</vt:lpstr>
      <vt:lpstr>   Les différents types de problèmes</vt:lpstr>
      <vt:lpstr>Exemples de types de problèmes</vt:lpstr>
      <vt:lpstr>Le principe de multiplication des contextes de résolution de problèmes</vt:lpstr>
      <vt:lpstr>2   QUESTIONNEMENT</vt:lpstr>
      <vt:lpstr>Exemples d’outils au service de la résolution de problèmes</vt:lpstr>
      <vt:lpstr>Les modalités d’organisation</vt:lpstr>
      <vt:lpstr>Présentation PowerPoint</vt:lpstr>
      <vt:lpstr>Présentation PowerPoint</vt:lpstr>
      <vt:lpstr>Présentation PowerPoint</vt:lpstr>
      <vt:lpstr>Présentation PowerPoint</vt:lpstr>
      <vt:lpstr>Les supports de référence</vt:lpstr>
      <vt:lpstr>Présentation PowerPoint</vt:lpstr>
      <vt:lpstr>Comprendre: lecture et vocabulaire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Représentation et modélisation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Outiller les élèves</vt:lpstr>
      <vt:lpstr>Présentation PowerPoint</vt:lpstr>
      <vt:lpstr>Présentation PowerPoint</vt:lpstr>
      <vt:lpstr>Présentation PowerPoint</vt:lpstr>
      <vt:lpstr>Présentation PowerPoint</vt:lpstr>
      <vt:lpstr>Présentation PowerPoint</vt:lpstr>
      <vt:lpstr>TEMPS DE REFLEXIONS ET RECHERCHES </vt:lpstr>
      <vt:lpstr>FORMATION TEMPS 2</vt:lpstr>
      <vt:lpstr>Présentation PowerPoint</vt:lpstr>
    </vt:vector>
  </TitlesOfParts>
  <Company>DSDEN77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cycle 2  TEMPS 2</dc:title>
  <dc:creator>Utilisateur</dc:creator>
  <cp:lastModifiedBy>Utilisateur</cp:lastModifiedBy>
  <cp:revision>190</cp:revision>
  <cp:lastPrinted>2020-01-16T13:49:24Z</cp:lastPrinted>
  <dcterms:created xsi:type="dcterms:W3CDTF">2019-12-23T08:43:34Z</dcterms:created>
  <dcterms:modified xsi:type="dcterms:W3CDTF">2020-02-25T21:06:59Z</dcterms:modified>
</cp:coreProperties>
</file>